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7" r:id="rId2"/>
    <p:sldId id="258" r:id="rId3"/>
    <p:sldId id="259" r:id="rId4"/>
    <p:sldId id="271" r:id="rId5"/>
    <p:sldId id="260" r:id="rId6"/>
    <p:sldId id="261" r:id="rId7"/>
    <p:sldId id="269" r:id="rId8"/>
    <p:sldId id="273" r:id="rId9"/>
    <p:sldId id="272" r:id="rId10"/>
    <p:sldId id="274" r:id="rId11"/>
    <p:sldId id="275" r:id="rId12"/>
    <p:sldId id="262" r:id="rId13"/>
    <p:sldId id="263" r:id="rId14"/>
    <p:sldId id="264" r:id="rId15"/>
    <p:sldId id="265" r:id="rId16"/>
    <p:sldId id="266" r:id="rId17"/>
    <p:sldId id="268" r:id="rId18"/>
    <p:sldId id="270" r:id="rId19"/>
    <p:sldId id="267" r:id="rId20"/>
  </p:sldIdLst>
  <p:sldSz cx="9144000" cy="6858000" type="screen4x3"/>
  <p:notesSz cx="6858000" cy="9144000"/>
  <p:defaultTextStyle>
    <a:defPPr>
      <a:defRPr lang="sv-S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6" d="100"/>
          <a:sy n="76" d="100"/>
        </p:scale>
        <p:origin x="-88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sv-SE"/>
          </a:p>
        </p:txBody>
      </p:sp>
      <p:sp>
        <p:nvSpPr>
          <p:cNvPr id="3" name="Platshållare för datum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0C62A1C2-9784-45FC-8D26-FC8B583BB2C0}" type="datetimeFigureOut">
              <a:rPr lang="sv-SE"/>
              <a:pPr>
                <a:defRPr/>
              </a:pPr>
              <a:t>2009-10-05</a:t>
            </a:fld>
            <a:endParaRPr lang="sv-SE"/>
          </a:p>
        </p:txBody>
      </p:sp>
      <p:sp>
        <p:nvSpPr>
          <p:cNvPr id="4" name="Platshållare för bildobjekt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sv-SE" noProof="0"/>
          </a:p>
        </p:txBody>
      </p:sp>
      <p:sp>
        <p:nvSpPr>
          <p:cNvPr id="5" name="Platshållare för anteckninga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sv-SE" noProof="0" smtClean="0"/>
              <a:t>Klicka här för att ändra format på bakgrundstexten</a:t>
            </a:r>
          </a:p>
          <a:p>
            <a:pPr lvl="1"/>
            <a:r>
              <a:rPr lang="sv-SE" noProof="0" smtClean="0"/>
              <a:t>Nivå två</a:t>
            </a:r>
          </a:p>
          <a:p>
            <a:pPr lvl="2"/>
            <a:r>
              <a:rPr lang="sv-SE" noProof="0" smtClean="0"/>
              <a:t>Nivå tre</a:t>
            </a:r>
          </a:p>
          <a:p>
            <a:pPr lvl="3"/>
            <a:r>
              <a:rPr lang="sv-SE" noProof="0" smtClean="0"/>
              <a:t>Nivå fyra</a:t>
            </a:r>
          </a:p>
          <a:p>
            <a:pPr lvl="4"/>
            <a:r>
              <a:rPr lang="sv-SE" noProof="0" smtClean="0"/>
              <a:t>Nivå fem</a:t>
            </a:r>
            <a:endParaRPr lang="sv-SE" noProof="0"/>
          </a:p>
        </p:txBody>
      </p:sp>
      <p:sp>
        <p:nvSpPr>
          <p:cNvPr id="6" name="Platshållare för sidfo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sv-SE"/>
          </a:p>
        </p:txBody>
      </p:sp>
      <p:sp>
        <p:nvSpPr>
          <p:cNvPr id="7" name="Platshållare för bild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07660793-9594-457F-8100-CA33364237EF}" type="slidenum">
              <a:rPr lang="sv-SE"/>
              <a:pPr>
                <a:defRPr/>
              </a:pPr>
              <a:t>‹#›</a:t>
            </a:fld>
            <a:endParaRPr lang="sv-SE"/>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Platshållare för bildobjekt 1"/>
          <p:cNvSpPr>
            <a:spLocks noGrp="1" noRot="1" noChangeAspect="1"/>
          </p:cNvSpPr>
          <p:nvPr>
            <p:ph type="sldImg"/>
          </p:nvPr>
        </p:nvSpPr>
        <p:spPr bwMode="auto">
          <a:noFill/>
          <a:ln>
            <a:solidFill>
              <a:srgbClr val="000000"/>
            </a:solidFill>
            <a:miter lim="800000"/>
            <a:headEnd/>
            <a:tailEnd/>
          </a:ln>
        </p:spPr>
      </p:sp>
      <p:sp>
        <p:nvSpPr>
          <p:cNvPr id="17410" name="Platshållare för anteckninga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sv-SE" smtClean="0"/>
          </a:p>
        </p:txBody>
      </p:sp>
      <p:sp>
        <p:nvSpPr>
          <p:cNvPr id="17411" name="Platshållare för bildnumm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746AD97-F44D-48A0-8F91-B520AFE22AF5}" type="slidenum">
              <a:rPr lang="sv-SE"/>
              <a:pPr fontAlgn="base">
                <a:spcBef>
                  <a:spcPct val="0"/>
                </a:spcBef>
                <a:spcAft>
                  <a:spcPct val="0"/>
                </a:spcAft>
              </a:pPr>
              <a:t>1</a:t>
            </a:fld>
            <a:endParaRPr lang="sv-S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Platshållare för bildobjekt 1"/>
          <p:cNvSpPr>
            <a:spLocks noGrp="1" noRot="1" noChangeAspect="1"/>
          </p:cNvSpPr>
          <p:nvPr>
            <p:ph type="sldImg"/>
          </p:nvPr>
        </p:nvSpPr>
        <p:spPr bwMode="auto">
          <a:noFill/>
          <a:ln>
            <a:solidFill>
              <a:srgbClr val="000000"/>
            </a:solidFill>
            <a:miter lim="800000"/>
            <a:headEnd/>
            <a:tailEnd/>
          </a:ln>
        </p:spPr>
      </p:sp>
      <p:sp>
        <p:nvSpPr>
          <p:cNvPr id="19458" name="Platshållare för anteckninga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sv-SE" smtClean="0"/>
          </a:p>
        </p:txBody>
      </p:sp>
      <p:sp>
        <p:nvSpPr>
          <p:cNvPr id="19459" name="Platshållare för bildnumm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BF1F27B-9F69-4F14-AD7B-723A3D4495EB}" type="slidenum">
              <a:rPr lang="sv-SE"/>
              <a:pPr fontAlgn="base">
                <a:spcBef>
                  <a:spcPct val="0"/>
                </a:spcBef>
                <a:spcAft>
                  <a:spcPct val="0"/>
                </a:spcAft>
              </a:pPr>
              <a:t>2</a:t>
            </a:fld>
            <a:endParaRPr lang="sv-S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Platshållare för bildobjekt 1"/>
          <p:cNvSpPr>
            <a:spLocks noGrp="1" noRot="1" noChangeAspect="1"/>
          </p:cNvSpPr>
          <p:nvPr>
            <p:ph type="sldImg"/>
          </p:nvPr>
        </p:nvSpPr>
        <p:spPr bwMode="auto">
          <a:noFill/>
          <a:ln>
            <a:solidFill>
              <a:srgbClr val="000000"/>
            </a:solidFill>
            <a:miter lim="800000"/>
            <a:headEnd/>
            <a:tailEnd/>
          </a:ln>
        </p:spPr>
      </p:sp>
      <p:sp>
        <p:nvSpPr>
          <p:cNvPr id="24578" name="Platshållare för anteckninga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sv-SE" smtClean="0"/>
          </a:p>
        </p:txBody>
      </p:sp>
      <p:sp>
        <p:nvSpPr>
          <p:cNvPr id="24579" name="Platshållare för bildnumm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0373675-FBBB-4527-B3C4-A66268177EA2}" type="slidenum">
              <a:rPr lang="sv-SE"/>
              <a:pPr fontAlgn="base">
                <a:spcBef>
                  <a:spcPct val="0"/>
                </a:spcBef>
                <a:spcAft>
                  <a:spcPct val="0"/>
                </a:spcAft>
              </a:pPr>
              <a:t>7</a:t>
            </a:fld>
            <a:endParaRPr lang="sv-S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Platshållare för bildobjekt 1"/>
          <p:cNvSpPr>
            <a:spLocks noGrp="1" noRot="1" noChangeAspect="1"/>
          </p:cNvSpPr>
          <p:nvPr>
            <p:ph type="sldImg"/>
          </p:nvPr>
        </p:nvSpPr>
        <p:spPr bwMode="auto">
          <a:noFill/>
          <a:ln>
            <a:solidFill>
              <a:srgbClr val="000000"/>
            </a:solidFill>
            <a:miter lim="800000"/>
            <a:headEnd/>
            <a:tailEnd/>
          </a:ln>
        </p:spPr>
      </p:sp>
      <p:sp>
        <p:nvSpPr>
          <p:cNvPr id="31746" name="Platshållare för anteckninga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sv-SE" smtClean="0"/>
          </a:p>
        </p:txBody>
      </p:sp>
      <p:sp>
        <p:nvSpPr>
          <p:cNvPr id="31747" name="Platshållare för bildnumm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079C5B5-8C43-4AEA-BC87-C5A93A1D651C}" type="slidenum">
              <a:rPr lang="sv-SE"/>
              <a:pPr fontAlgn="base">
                <a:spcBef>
                  <a:spcPct val="0"/>
                </a:spcBef>
                <a:spcAft>
                  <a:spcPct val="0"/>
                </a:spcAft>
              </a:pPr>
              <a:t>17</a:t>
            </a:fld>
            <a:endParaRPr lang="sv-S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Platshållare för bildobjekt 1"/>
          <p:cNvSpPr>
            <a:spLocks noGrp="1" noRot="1" noChangeAspect="1"/>
          </p:cNvSpPr>
          <p:nvPr>
            <p:ph type="sldImg"/>
          </p:nvPr>
        </p:nvSpPr>
        <p:spPr bwMode="auto">
          <a:noFill/>
          <a:ln>
            <a:solidFill>
              <a:srgbClr val="000000"/>
            </a:solidFill>
            <a:miter lim="800000"/>
            <a:headEnd/>
            <a:tailEnd/>
          </a:ln>
        </p:spPr>
      </p:sp>
      <p:sp>
        <p:nvSpPr>
          <p:cNvPr id="33794" name="Platshållare för anteckninga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sv-SE" smtClean="0"/>
          </a:p>
        </p:txBody>
      </p:sp>
      <p:sp>
        <p:nvSpPr>
          <p:cNvPr id="33795" name="Platshållare för bildnumm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1E999C5-6FB0-4980-A733-F3331E4F1A22}" type="slidenum">
              <a:rPr lang="sv-SE"/>
              <a:pPr fontAlgn="base">
                <a:spcBef>
                  <a:spcPct val="0"/>
                </a:spcBef>
                <a:spcAft>
                  <a:spcPct val="0"/>
                </a:spcAft>
              </a:pPr>
              <a:t>18</a:t>
            </a:fld>
            <a:endParaRPr lang="sv-S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p:cNvSpPr>
            <a:spLocks noGrp="1"/>
          </p:cNvSpPr>
          <p:nvPr>
            <p:ph type="ctrTitle"/>
          </p:nvPr>
        </p:nvSpPr>
        <p:spPr>
          <a:xfrm>
            <a:off x="685800" y="2130425"/>
            <a:ext cx="7772400" cy="1470025"/>
          </a:xfrm>
        </p:spPr>
        <p:txBody>
          <a:bodyPr/>
          <a:lstStyle/>
          <a:p>
            <a:r>
              <a:rPr lang="sv-SE" smtClean="0"/>
              <a:t>Klicka här för att ändra format</a:t>
            </a:r>
            <a:endParaRPr lang="sv-SE"/>
          </a:p>
        </p:txBody>
      </p:sp>
      <p:sp>
        <p:nvSpPr>
          <p:cNvPr id="3" name="Underrubri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smtClean="0"/>
              <a:t>Klicka här för att ändra format på underrubrik i bakgrunden</a:t>
            </a:r>
            <a:endParaRPr lang="sv-SE"/>
          </a:p>
        </p:txBody>
      </p:sp>
      <p:sp>
        <p:nvSpPr>
          <p:cNvPr id="4" name="Platshållare för datum 3"/>
          <p:cNvSpPr>
            <a:spLocks noGrp="1"/>
          </p:cNvSpPr>
          <p:nvPr>
            <p:ph type="dt" sz="half" idx="10"/>
          </p:nvPr>
        </p:nvSpPr>
        <p:spPr/>
        <p:txBody>
          <a:bodyPr/>
          <a:lstStyle>
            <a:lvl1pPr>
              <a:defRPr/>
            </a:lvl1pPr>
          </a:lstStyle>
          <a:p>
            <a:pPr>
              <a:defRPr/>
            </a:pPr>
            <a:fld id="{9F9F7B56-D604-4177-9C17-9986DE7032B5}" type="datetimeFigureOut">
              <a:rPr lang="sv-SE"/>
              <a:pPr>
                <a:defRPr/>
              </a:pPr>
              <a:t>2009-10-05</a:t>
            </a:fld>
            <a:endParaRPr lang="sv-SE"/>
          </a:p>
        </p:txBody>
      </p:sp>
      <p:sp>
        <p:nvSpPr>
          <p:cNvPr id="5" name="Platshållare för sidfot 4"/>
          <p:cNvSpPr>
            <a:spLocks noGrp="1"/>
          </p:cNvSpPr>
          <p:nvPr>
            <p:ph type="ftr" sz="quarter" idx="11"/>
          </p:nvPr>
        </p:nvSpPr>
        <p:spPr/>
        <p:txBody>
          <a:bodyPr/>
          <a:lstStyle>
            <a:lvl1pPr>
              <a:defRPr/>
            </a:lvl1pPr>
          </a:lstStyle>
          <a:p>
            <a:pPr>
              <a:defRPr/>
            </a:pPr>
            <a:endParaRPr lang="sv-SE"/>
          </a:p>
        </p:txBody>
      </p:sp>
      <p:sp>
        <p:nvSpPr>
          <p:cNvPr id="6" name="Platshållare för bildnummer 5"/>
          <p:cNvSpPr>
            <a:spLocks noGrp="1"/>
          </p:cNvSpPr>
          <p:nvPr>
            <p:ph type="sldNum" sz="quarter" idx="12"/>
          </p:nvPr>
        </p:nvSpPr>
        <p:spPr/>
        <p:txBody>
          <a:bodyPr/>
          <a:lstStyle>
            <a:lvl1pPr>
              <a:defRPr/>
            </a:lvl1pPr>
          </a:lstStyle>
          <a:p>
            <a:pPr>
              <a:defRPr/>
            </a:pPr>
            <a:fld id="{12B9864E-9DEF-49FB-96AF-ABE29F1BF7A5}" type="slidenum">
              <a:rPr lang="sv-SE"/>
              <a:pPr>
                <a:defRPr/>
              </a:pPr>
              <a:t>‹#›</a:t>
            </a:fld>
            <a:endParaRPr lang="sv-S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a:t>
            </a:r>
            <a:endParaRPr lang="sv-SE"/>
          </a:p>
        </p:txBody>
      </p:sp>
      <p:sp>
        <p:nvSpPr>
          <p:cNvPr id="3" name="Platshållare för lodrät text 2"/>
          <p:cNvSpPr>
            <a:spLocks noGrp="1"/>
          </p:cNvSpPr>
          <p:nvPr>
            <p:ph type="body" orient="vert" idx="1"/>
          </p:nvPr>
        </p:nvSpPr>
        <p:spPr/>
        <p:txBody>
          <a:bodyPr vert="eaVert"/>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4" name="Platshållare för datum 3"/>
          <p:cNvSpPr>
            <a:spLocks noGrp="1"/>
          </p:cNvSpPr>
          <p:nvPr>
            <p:ph type="dt" sz="half" idx="10"/>
          </p:nvPr>
        </p:nvSpPr>
        <p:spPr/>
        <p:txBody>
          <a:bodyPr/>
          <a:lstStyle>
            <a:lvl1pPr>
              <a:defRPr/>
            </a:lvl1pPr>
          </a:lstStyle>
          <a:p>
            <a:pPr>
              <a:defRPr/>
            </a:pPr>
            <a:fld id="{9CB37F80-DE6B-4156-AB08-4C03AE8B5114}" type="datetimeFigureOut">
              <a:rPr lang="sv-SE"/>
              <a:pPr>
                <a:defRPr/>
              </a:pPr>
              <a:t>2009-10-05</a:t>
            </a:fld>
            <a:endParaRPr lang="sv-SE"/>
          </a:p>
        </p:txBody>
      </p:sp>
      <p:sp>
        <p:nvSpPr>
          <p:cNvPr id="5" name="Platshållare för sidfot 4"/>
          <p:cNvSpPr>
            <a:spLocks noGrp="1"/>
          </p:cNvSpPr>
          <p:nvPr>
            <p:ph type="ftr" sz="quarter" idx="11"/>
          </p:nvPr>
        </p:nvSpPr>
        <p:spPr/>
        <p:txBody>
          <a:bodyPr/>
          <a:lstStyle>
            <a:lvl1pPr>
              <a:defRPr/>
            </a:lvl1pPr>
          </a:lstStyle>
          <a:p>
            <a:pPr>
              <a:defRPr/>
            </a:pPr>
            <a:endParaRPr lang="sv-SE"/>
          </a:p>
        </p:txBody>
      </p:sp>
      <p:sp>
        <p:nvSpPr>
          <p:cNvPr id="6" name="Platshållare för bildnummer 5"/>
          <p:cNvSpPr>
            <a:spLocks noGrp="1"/>
          </p:cNvSpPr>
          <p:nvPr>
            <p:ph type="sldNum" sz="quarter" idx="12"/>
          </p:nvPr>
        </p:nvSpPr>
        <p:spPr/>
        <p:txBody>
          <a:bodyPr/>
          <a:lstStyle>
            <a:lvl1pPr>
              <a:defRPr/>
            </a:lvl1pPr>
          </a:lstStyle>
          <a:p>
            <a:pPr>
              <a:defRPr/>
            </a:pPr>
            <a:fld id="{679A81F1-2614-40E0-B4C5-BC2065F88DFA}" type="slidenum">
              <a:rPr lang="sv-SE"/>
              <a:pPr>
                <a:defRPr/>
              </a:pPr>
              <a:t>‹#›</a:t>
            </a:fld>
            <a:endParaRPr lang="sv-S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p:cNvSpPr>
            <a:spLocks noGrp="1"/>
          </p:cNvSpPr>
          <p:nvPr>
            <p:ph type="title" orient="vert"/>
          </p:nvPr>
        </p:nvSpPr>
        <p:spPr>
          <a:xfrm>
            <a:off x="6629400" y="274638"/>
            <a:ext cx="2057400" cy="5851525"/>
          </a:xfrm>
        </p:spPr>
        <p:txBody>
          <a:bodyPr vert="eaVert"/>
          <a:lstStyle/>
          <a:p>
            <a:r>
              <a:rPr lang="sv-SE" smtClean="0"/>
              <a:t>Klicka här för att ändra format</a:t>
            </a:r>
            <a:endParaRPr lang="sv-SE"/>
          </a:p>
        </p:txBody>
      </p:sp>
      <p:sp>
        <p:nvSpPr>
          <p:cNvPr id="3" name="Platshållare för lodrät text 2"/>
          <p:cNvSpPr>
            <a:spLocks noGrp="1"/>
          </p:cNvSpPr>
          <p:nvPr>
            <p:ph type="body" orient="vert" idx="1"/>
          </p:nvPr>
        </p:nvSpPr>
        <p:spPr>
          <a:xfrm>
            <a:off x="457200" y="274638"/>
            <a:ext cx="6019800" cy="5851525"/>
          </a:xfrm>
        </p:spPr>
        <p:txBody>
          <a:bodyPr vert="eaVert"/>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4" name="Platshållare för datum 3"/>
          <p:cNvSpPr>
            <a:spLocks noGrp="1"/>
          </p:cNvSpPr>
          <p:nvPr>
            <p:ph type="dt" sz="half" idx="10"/>
          </p:nvPr>
        </p:nvSpPr>
        <p:spPr/>
        <p:txBody>
          <a:bodyPr/>
          <a:lstStyle>
            <a:lvl1pPr>
              <a:defRPr/>
            </a:lvl1pPr>
          </a:lstStyle>
          <a:p>
            <a:pPr>
              <a:defRPr/>
            </a:pPr>
            <a:fld id="{3CCCA543-2DD8-45B4-890B-EB7046E88891}" type="datetimeFigureOut">
              <a:rPr lang="sv-SE"/>
              <a:pPr>
                <a:defRPr/>
              </a:pPr>
              <a:t>2009-10-05</a:t>
            </a:fld>
            <a:endParaRPr lang="sv-SE"/>
          </a:p>
        </p:txBody>
      </p:sp>
      <p:sp>
        <p:nvSpPr>
          <p:cNvPr id="5" name="Platshållare för sidfot 4"/>
          <p:cNvSpPr>
            <a:spLocks noGrp="1"/>
          </p:cNvSpPr>
          <p:nvPr>
            <p:ph type="ftr" sz="quarter" idx="11"/>
          </p:nvPr>
        </p:nvSpPr>
        <p:spPr/>
        <p:txBody>
          <a:bodyPr/>
          <a:lstStyle>
            <a:lvl1pPr>
              <a:defRPr/>
            </a:lvl1pPr>
          </a:lstStyle>
          <a:p>
            <a:pPr>
              <a:defRPr/>
            </a:pPr>
            <a:endParaRPr lang="sv-SE"/>
          </a:p>
        </p:txBody>
      </p:sp>
      <p:sp>
        <p:nvSpPr>
          <p:cNvPr id="6" name="Platshållare för bildnummer 5"/>
          <p:cNvSpPr>
            <a:spLocks noGrp="1"/>
          </p:cNvSpPr>
          <p:nvPr>
            <p:ph type="sldNum" sz="quarter" idx="12"/>
          </p:nvPr>
        </p:nvSpPr>
        <p:spPr/>
        <p:txBody>
          <a:bodyPr/>
          <a:lstStyle>
            <a:lvl1pPr>
              <a:defRPr/>
            </a:lvl1pPr>
          </a:lstStyle>
          <a:p>
            <a:pPr>
              <a:defRPr/>
            </a:pPr>
            <a:fld id="{F590FD80-E6A0-4AE0-A8DE-CB30B475E304}" type="slidenum">
              <a:rPr lang="sv-SE"/>
              <a:pPr>
                <a:defRPr/>
              </a:pPr>
              <a:t>‹#›</a:t>
            </a:fld>
            <a:endParaRPr lang="sv-S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Rubrik och fyra innehållsdelar">
    <p:spTree>
      <p:nvGrpSpPr>
        <p:cNvPr id="1" name=""/>
        <p:cNvGrpSpPr/>
        <p:nvPr/>
      </p:nvGrpSpPr>
      <p:grpSpPr>
        <a:xfrm>
          <a:off x="0" y="0"/>
          <a:ext cx="0" cy="0"/>
          <a:chOff x="0" y="0"/>
          <a:chExt cx="0" cy="0"/>
        </a:xfrm>
      </p:grpSpPr>
      <p:sp>
        <p:nvSpPr>
          <p:cNvPr id="2" name="Rubrik 1"/>
          <p:cNvSpPr>
            <a:spLocks noGrp="1"/>
          </p:cNvSpPr>
          <p:nvPr>
            <p:ph type="title" sz="quarter"/>
          </p:nvPr>
        </p:nvSpPr>
        <p:spPr>
          <a:xfrm>
            <a:off x="1979613" y="115888"/>
            <a:ext cx="7164387" cy="1049337"/>
          </a:xfrm>
        </p:spPr>
        <p:txBody>
          <a:bodyPr/>
          <a:lstStyle/>
          <a:p>
            <a:r>
              <a:rPr lang="sv-SE" smtClean="0"/>
              <a:t>Klicka här för att ändra format</a:t>
            </a:r>
            <a:endParaRPr lang="sv-SE"/>
          </a:p>
        </p:txBody>
      </p:sp>
      <p:sp>
        <p:nvSpPr>
          <p:cNvPr id="3" name="Platshållare för innehåll 2"/>
          <p:cNvSpPr>
            <a:spLocks noGrp="1"/>
          </p:cNvSpPr>
          <p:nvPr>
            <p:ph sz="quarter" idx="1"/>
          </p:nvPr>
        </p:nvSpPr>
        <p:spPr>
          <a:xfrm>
            <a:off x="250825" y="1628775"/>
            <a:ext cx="4279900" cy="2185988"/>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4" name="Platshållare för innehåll 3"/>
          <p:cNvSpPr>
            <a:spLocks noGrp="1"/>
          </p:cNvSpPr>
          <p:nvPr>
            <p:ph sz="quarter" idx="2"/>
          </p:nvPr>
        </p:nvSpPr>
        <p:spPr>
          <a:xfrm>
            <a:off x="4683125" y="1628775"/>
            <a:ext cx="4281488" cy="2185988"/>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5" name="Platshållare för innehåll 4"/>
          <p:cNvSpPr>
            <a:spLocks noGrp="1"/>
          </p:cNvSpPr>
          <p:nvPr>
            <p:ph sz="quarter" idx="3"/>
          </p:nvPr>
        </p:nvSpPr>
        <p:spPr>
          <a:xfrm>
            <a:off x="250825" y="3967163"/>
            <a:ext cx="4279900" cy="2187575"/>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6" name="Platshållare för innehåll 5"/>
          <p:cNvSpPr>
            <a:spLocks noGrp="1"/>
          </p:cNvSpPr>
          <p:nvPr>
            <p:ph sz="quarter" idx="4"/>
          </p:nvPr>
        </p:nvSpPr>
        <p:spPr>
          <a:xfrm>
            <a:off x="4683125" y="3967163"/>
            <a:ext cx="4281488" cy="2187575"/>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7" name="Rectangle 7"/>
          <p:cNvSpPr>
            <a:spLocks noGrp="1" noChangeArrowheads="1"/>
          </p:cNvSpPr>
          <p:nvPr>
            <p:ph type="dt" sz="half" idx="10"/>
          </p:nvPr>
        </p:nvSpPr>
        <p:spPr/>
        <p:txBody>
          <a:bodyPr/>
          <a:lstStyle>
            <a:lvl1pPr>
              <a:defRPr/>
            </a:lvl1pPr>
          </a:lstStyle>
          <a:p>
            <a:pPr>
              <a:defRPr/>
            </a:pPr>
            <a:endParaRPr lang="sv-SE"/>
          </a:p>
        </p:txBody>
      </p:sp>
      <p:sp>
        <p:nvSpPr>
          <p:cNvPr id="8" name="Rectangle 8"/>
          <p:cNvSpPr>
            <a:spLocks noGrp="1" noChangeArrowheads="1"/>
          </p:cNvSpPr>
          <p:nvPr>
            <p:ph type="ftr" sz="quarter" idx="11"/>
          </p:nvPr>
        </p:nvSpPr>
        <p:spPr/>
        <p:txBody>
          <a:bodyPr/>
          <a:lstStyle>
            <a:lvl1pPr>
              <a:defRPr/>
            </a:lvl1pPr>
          </a:lstStyle>
          <a:p>
            <a:pPr>
              <a:defRPr/>
            </a:pPr>
            <a:endParaRPr lang="sv-SE"/>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cSld name="Rubrik och text över innehåll">
    <p:spTree>
      <p:nvGrpSpPr>
        <p:cNvPr id="1" name=""/>
        <p:cNvGrpSpPr/>
        <p:nvPr/>
      </p:nvGrpSpPr>
      <p:grpSpPr>
        <a:xfrm>
          <a:off x="0" y="0"/>
          <a:ext cx="0" cy="0"/>
          <a:chOff x="0" y="0"/>
          <a:chExt cx="0" cy="0"/>
        </a:xfrm>
      </p:grpSpPr>
      <p:sp>
        <p:nvSpPr>
          <p:cNvPr id="2" name="Rubrik 1"/>
          <p:cNvSpPr>
            <a:spLocks noGrp="1"/>
          </p:cNvSpPr>
          <p:nvPr>
            <p:ph type="title"/>
          </p:nvPr>
        </p:nvSpPr>
        <p:spPr>
          <a:xfrm>
            <a:off x="1979613" y="115888"/>
            <a:ext cx="7164387" cy="1049337"/>
          </a:xfrm>
        </p:spPr>
        <p:txBody>
          <a:bodyPr/>
          <a:lstStyle/>
          <a:p>
            <a:r>
              <a:rPr lang="sv-SE" smtClean="0"/>
              <a:t>Klicka här för att ändra format</a:t>
            </a:r>
            <a:endParaRPr lang="sv-SE"/>
          </a:p>
        </p:txBody>
      </p:sp>
      <p:sp>
        <p:nvSpPr>
          <p:cNvPr id="3" name="Platshållare för text 2"/>
          <p:cNvSpPr>
            <a:spLocks noGrp="1"/>
          </p:cNvSpPr>
          <p:nvPr>
            <p:ph type="body" sz="half" idx="1"/>
          </p:nvPr>
        </p:nvSpPr>
        <p:spPr>
          <a:xfrm>
            <a:off x="250825" y="1628775"/>
            <a:ext cx="8713788" cy="2185988"/>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4" name="Platshållare för innehåll 3"/>
          <p:cNvSpPr>
            <a:spLocks noGrp="1"/>
          </p:cNvSpPr>
          <p:nvPr>
            <p:ph sz="half" idx="2"/>
          </p:nvPr>
        </p:nvSpPr>
        <p:spPr>
          <a:xfrm>
            <a:off x="250825" y="3967163"/>
            <a:ext cx="8713788" cy="2187575"/>
          </a:xfrm>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5" name="Rectangle 7"/>
          <p:cNvSpPr>
            <a:spLocks noGrp="1" noChangeArrowheads="1"/>
          </p:cNvSpPr>
          <p:nvPr>
            <p:ph type="dt" sz="half" idx="10"/>
          </p:nvPr>
        </p:nvSpPr>
        <p:spPr/>
        <p:txBody>
          <a:bodyPr/>
          <a:lstStyle>
            <a:lvl1pPr>
              <a:defRPr/>
            </a:lvl1pPr>
          </a:lstStyle>
          <a:p>
            <a:pPr>
              <a:defRPr/>
            </a:pPr>
            <a:endParaRPr lang="sv-SE"/>
          </a:p>
        </p:txBody>
      </p:sp>
      <p:sp>
        <p:nvSpPr>
          <p:cNvPr id="6" name="Rectangle 8"/>
          <p:cNvSpPr>
            <a:spLocks noGrp="1" noChangeArrowheads="1"/>
          </p:cNvSpPr>
          <p:nvPr>
            <p:ph type="ftr" sz="quarter" idx="11"/>
          </p:nvPr>
        </p:nvSpPr>
        <p:spPr/>
        <p:txBody>
          <a:bodyPr/>
          <a:lstStyle>
            <a:lvl1pPr>
              <a:defRPr/>
            </a:lvl1pPr>
          </a:lstStyle>
          <a:p>
            <a:pPr>
              <a:defRPr/>
            </a:pPr>
            <a:endParaRPr lang="sv-SE"/>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3" name="Date Placeholder 2"/>
          <p:cNvSpPr>
            <a:spLocks noGrp="1"/>
          </p:cNvSpPr>
          <p:nvPr>
            <p:ph type="dt" sz="half" idx="10"/>
          </p:nvPr>
        </p:nvSpPr>
        <p:spPr>
          <a:xfrm>
            <a:off x="457200" y="6356350"/>
            <a:ext cx="2133600" cy="365125"/>
          </a:xfrm>
        </p:spPr>
        <p:txBody>
          <a:bodyPr/>
          <a:lstStyle>
            <a:lvl1pPr>
              <a:defRPr/>
            </a:lvl1pPr>
          </a:lstStyle>
          <a:p>
            <a:pPr>
              <a:defRPr/>
            </a:pPr>
            <a:fld id="{5423582B-83C2-486C-91A6-D9C507B222B5}" type="datetimeFigureOut">
              <a:rPr lang="sv-SE"/>
              <a:pPr>
                <a:defRPr/>
              </a:pPr>
              <a:t>2009-10-05</a:t>
            </a:fld>
            <a:endParaRPr lang="sv-SE"/>
          </a:p>
        </p:txBody>
      </p:sp>
      <p:sp>
        <p:nvSpPr>
          <p:cNvPr id="4" name="Footer Placeholder 3"/>
          <p:cNvSpPr>
            <a:spLocks noGrp="1"/>
          </p:cNvSpPr>
          <p:nvPr>
            <p:ph type="ftr" sz="quarter" idx="11"/>
          </p:nvPr>
        </p:nvSpPr>
        <p:spPr>
          <a:xfrm>
            <a:off x="3124200" y="6356350"/>
            <a:ext cx="2895600" cy="365125"/>
          </a:xfrm>
        </p:spPr>
        <p:txBody>
          <a:bodyPr/>
          <a:lstStyle>
            <a:lvl1pPr>
              <a:defRPr/>
            </a:lvl1pPr>
          </a:lstStyle>
          <a:p>
            <a:pPr>
              <a:defRPr/>
            </a:pPr>
            <a:endParaRPr lang="sv-SE"/>
          </a:p>
        </p:txBody>
      </p:sp>
      <p:sp>
        <p:nvSpPr>
          <p:cNvPr id="5" name="Slide Number Placeholder 4"/>
          <p:cNvSpPr>
            <a:spLocks noGrp="1"/>
          </p:cNvSpPr>
          <p:nvPr>
            <p:ph type="sldNum" sz="quarter" idx="12"/>
          </p:nvPr>
        </p:nvSpPr>
        <p:spPr>
          <a:xfrm>
            <a:off x="6553200" y="6356350"/>
            <a:ext cx="2133600" cy="365125"/>
          </a:xfrm>
        </p:spPr>
        <p:txBody>
          <a:bodyPr/>
          <a:lstStyle>
            <a:lvl1pPr>
              <a:defRPr/>
            </a:lvl1pPr>
          </a:lstStyle>
          <a:p>
            <a:pPr>
              <a:defRPr/>
            </a:pPr>
            <a:fld id="{2297E7C6-D08E-4B32-B080-2D956231F35E}" type="slidenum">
              <a:rPr lang="sv-SE"/>
              <a:pPr>
                <a:defRPr/>
              </a:pPr>
              <a:t>‹#›</a:t>
            </a:fld>
            <a:endParaRPr lang="sv-S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a:t>
            </a:r>
            <a:endParaRPr lang="sv-SE"/>
          </a:p>
        </p:txBody>
      </p:sp>
      <p:sp>
        <p:nvSpPr>
          <p:cNvPr id="3" name="Platshållare för innehåll 2"/>
          <p:cNvSpPr>
            <a:spLocks noGrp="1"/>
          </p:cNvSpPr>
          <p:nvPr>
            <p:ph idx="1"/>
          </p:nvPr>
        </p:nvSpPr>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4" name="Platshållare för datum 3"/>
          <p:cNvSpPr>
            <a:spLocks noGrp="1"/>
          </p:cNvSpPr>
          <p:nvPr>
            <p:ph type="dt" sz="half" idx="10"/>
          </p:nvPr>
        </p:nvSpPr>
        <p:spPr/>
        <p:txBody>
          <a:bodyPr/>
          <a:lstStyle>
            <a:lvl1pPr>
              <a:defRPr/>
            </a:lvl1pPr>
          </a:lstStyle>
          <a:p>
            <a:pPr>
              <a:defRPr/>
            </a:pPr>
            <a:fld id="{CCCC61D3-8D27-4B72-B90B-9818F8B58AAA}" type="datetimeFigureOut">
              <a:rPr lang="sv-SE"/>
              <a:pPr>
                <a:defRPr/>
              </a:pPr>
              <a:t>2009-10-05</a:t>
            </a:fld>
            <a:endParaRPr lang="sv-SE"/>
          </a:p>
        </p:txBody>
      </p:sp>
      <p:sp>
        <p:nvSpPr>
          <p:cNvPr id="5" name="Platshållare för sidfot 4"/>
          <p:cNvSpPr>
            <a:spLocks noGrp="1"/>
          </p:cNvSpPr>
          <p:nvPr>
            <p:ph type="ftr" sz="quarter" idx="11"/>
          </p:nvPr>
        </p:nvSpPr>
        <p:spPr/>
        <p:txBody>
          <a:bodyPr/>
          <a:lstStyle>
            <a:lvl1pPr>
              <a:defRPr/>
            </a:lvl1pPr>
          </a:lstStyle>
          <a:p>
            <a:pPr>
              <a:defRPr/>
            </a:pPr>
            <a:endParaRPr lang="sv-SE"/>
          </a:p>
        </p:txBody>
      </p:sp>
      <p:sp>
        <p:nvSpPr>
          <p:cNvPr id="6" name="Platshållare för bildnummer 5"/>
          <p:cNvSpPr>
            <a:spLocks noGrp="1"/>
          </p:cNvSpPr>
          <p:nvPr>
            <p:ph type="sldNum" sz="quarter" idx="12"/>
          </p:nvPr>
        </p:nvSpPr>
        <p:spPr/>
        <p:txBody>
          <a:bodyPr/>
          <a:lstStyle>
            <a:lvl1pPr>
              <a:defRPr/>
            </a:lvl1pPr>
          </a:lstStyle>
          <a:p>
            <a:pPr>
              <a:defRPr/>
            </a:pPr>
            <a:fld id="{1D00D536-7782-43B0-B0C8-04789A53606D}" type="slidenum">
              <a:rPr lang="sv-SE"/>
              <a:pPr>
                <a:defRPr/>
              </a:pPr>
              <a:t>‹#›</a:t>
            </a:fld>
            <a:endParaRPr lang="sv-S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p:cNvSpPr>
            <a:spLocks noGrp="1"/>
          </p:cNvSpPr>
          <p:nvPr>
            <p:ph type="title"/>
          </p:nvPr>
        </p:nvSpPr>
        <p:spPr>
          <a:xfrm>
            <a:off x="722313" y="4406900"/>
            <a:ext cx="7772400" cy="1362075"/>
          </a:xfrm>
        </p:spPr>
        <p:txBody>
          <a:bodyPr anchor="t"/>
          <a:lstStyle>
            <a:lvl1pPr algn="l">
              <a:defRPr sz="4000" b="1" cap="all"/>
            </a:lvl1pPr>
          </a:lstStyle>
          <a:p>
            <a:r>
              <a:rPr lang="sv-SE" smtClean="0"/>
              <a:t>Klicka här för att ändra format</a:t>
            </a:r>
            <a:endParaRPr lang="sv-SE"/>
          </a:p>
        </p:txBody>
      </p:sp>
      <p:sp>
        <p:nvSpPr>
          <p:cNvPr id="3" name="Platshållare för tex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smtClean="0"/>
              <a:t>Klicka här för att ändra format på bakgrundstexten</a:t>
            </a:r>
          </a:p>
        </p:txBody>
      </p:sp>
      <p:sp>
        <p:nvSpPr>
          <p:cNvPr id="4" name="Platshållare för datum 3"/>
          <p:cNvSpPr>
            <a:spLocks noGrp="1"/>
          </p:cNvSpPr>
          <p:nvPr>
            <p:ph type="dt" sz="half" idx="10"/>
          </p:nvPr>
        </p:nvSpPr>
        <p:spPr/>
        <p:txBody>
          <a:bodyPr/>
          <a:lstStyle>
            <a:lvl1pPr>
              <a:defRPr/>
            </a:lvl1pPr>
          </a:lstStyle>
          <a:p>
            <a:pPr>
              <a:defRPr/>
            </a:pPr>
            <a:fld id="{F8D663FC-45E1-4857-8583-AF7F9BD7CBC8}" type="datetimeFigureOut">
              <a:rPr lang="sv-SE"/>
              <a:pPr>
                <a:defRPr/>
              </a:pPr>
              <a:t>2009-10-05</a:t>
            </a:fld>
            <a:endParaRPr lang="sv-SE"/>
          </a:p>
        </p:txBody>
      </p:sp>
      <p:sp>
        <p:nvSpPr>
          <p:cNvPr id="5" name="Platshållare för sidfot 4"/>
          <p:cNvSpPr>
            <a:spLocks noGrp="1"/>
          </p:cNvSpPr>
          <p:nvPr>
            <p:ph type="ftr" sz="quarter" idx="11"/>
          </p:nvPr>
        </p:nvSpPr>
        <p:spPr/>
        <p:txBody>
          <a:bodyPr/>
          <a:lstStyle>
            <a:lvl1pPr>
              <a:defRPr/>
            </a:lvl1pPr>
          </a:lstStyle>
          <a:p>
            <a:pPr>
              <a:defRPr/>
            </a:pPr>
            <a:endParaRPr lang="sv-SE"/>
          </a:p>
        </p:txBody>
      </p:sp>
      <p:sp>
        <p:nvSpPr>
          <p:cNvPr id="6" name="Platshållare för bildnummer 5"/>
          <p:cNvSpPr>
            <a:spLocks noGrp="1"/>
          </p:cNvSpPr>
          <p:nvPr>
            <p:ph type="sldNum" sz="quarter" idx="12"/>
          </p:nvPr>
        </p:nvSpPr>
        <p:spPr/>
        <p:txBody>
          <a:bodyPr/>
          <a:lstStyle>
            <a:lvl1pPr>
              <a:defRPr/>
            </a:lvl1pPr>
          </a:lstStyle>
          <a:p>
            <a:pPr>
              <a:defRPr/>
            </a:pPr>
            <a:fld id="{816F4018-5F68-4720-87B9-B618C5E35E38}" type="slidenum">
              <a:rPr lang="sv-SE"/>
              <a:pPr>
                <a:defRPr/>
              </a:pPr>
              <a:t>‹#›</a:t>
            </a:fld>
            <a:endParaRPr lang="sv-S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innehållsdelar">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a:t>
            </a:r>
            <a:endParaRPr lang="sv-SE"/>
          </a:p>
        </p:txBody>
      </p:sp>
      <p:sp>
        <p:nvSpPr>
          <p:cNvPr id="3" name="Platshållare för innehåll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4" name="Platshållare för innehåll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5" name="Platshållare för datum 3"/>
          <p:cNvSpPr>
            <a:spLocks noGrp="1"/>
          </p:cNvSpPr>
          <p:nvPr>
            <p:ph type="dt" sz="half" idx="10"/>
          </p:nvPr>
        </p:nvSpPr>
        <p:spPr/>
        <p:txBody>
          <a:bodyPr/>
          <a:lstStyle>
            <a:lvl1pPr>
              <a:defRPr/>
            </a:lvl1pPr>
          </a:lstStyle>
          <a:p>
            <a:pPr>
              <a:defRPr/>
            </a:pPr>
            <a:fld id="{6CD25841-48AB-4EA4-82F2-AA12EBDB91B8}" type="datetimeFigureOut">
              <a:rPr lang="sv-SE"/>
              <a:pPr>
                <a:defRPr/>
              </a:pPr>
              <a:t>2009-10-05</a:t>
            </a:fld>
            <a:endParaRPr lang="sv-SE"/>
          </a:p>
        </p:txBody>
      </p:sp>
      <p:sp>
        <p:nvSpPr>
          <p:cNvPr id="6" name="Platshållare för sidfot 4"/>
          <p:cNvSpPr>
            <a:spLocks noGrp="1"/>
          </p:cNvSpPr>
          <p:nvPr>
            <p:ph type="ftr" sz="quarter" idx="11"/>
          </p:nvPr>
        </p:nvSpPr>
        <p:spPr/>
        <p:txBody>
          <a:bodyPr/>
          <a:lstStyle>
            <a:lvl1pPr>
              <a:defRPr/>
            </a:lvl1pPr>
          </a:lstStyle>
          <a:p>
            <a:pPr>
              <a:defRPr/>
            </a:pPr>
            <a:endParaRPr lang="sv-SE"/>
          </a:p>
        </p:txBody>
      </p:sp>
      <p:sp>
        <p:nvSpPr>
          <p:cNvPr id="7" name="Platshållare för bildnummer 5"/>
          <p:cNvSpPr>
            <a:spLocks noGrp="1"/>
          </p:cNvSpPr>
          <p:nvPr>
            <p:ph type="sldNum" sz="quarter" idx="12"/>
          </p:nvPr>
        </p:nvSpPr>
        <p:spPr/>
        <p:txBody>
          <a:bodyPr/>
          <a:lstStyle>
            <a:lvl1pPr>
              <a:defRPr/>
            </a:lvl1pPr>
          </a:lstStyle>
          <a:p>
            <a:pPr>
              <a:defRPr/>
            </a:pPr>
            <a:fld id="{86947E6C-CC54-49C7-83AE-11425110CC5D}" type="slidenum">
              <a:rPr lang="sv-SE"/>
              <a:pPr>
                <a:defRPr/>
              </a:pPr>
              <a:t>‹#›</a:t>
            </a:fld>
            <a:endParaRPr lang="sv-S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lvl1pPr>
              <a:defRPr/>
            </a:lvl1pPr>
          </a:lstStyle>
          <a:p>
            <a:r>
              <a:rPr lang="sv-SE" smtClean="0"/>
              <a:t>Klicka här för att ändra format</a:t>
            </a:r>
            <a:endParaRPr lang="sv-SE"/>
          </a:p>
        </p:txBody>
      </p:sp>
      <p:sp>
        <p:nvSpPr>
          <p:cNvPr id="3" name="Platshållare för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Klicka här för att ändra format på bakgrundstexten</a:t>
            </a:r>
          </a:p>
        </p:txBody>
      </p:sp>
      <p:sp>
        <p:nvSpPr>
          <p:cNvPr id="4" name="Platshållare för innehåll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5" name="Platshållare för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Klicka här för att ändra format på bakgrundstexten</a:t>
            </a:r>
          </a:p>
        </p:txBody>
      </p:sp>
      <p:sp>
        <p:nvSpPr>
          <p:cNvPr id="6" name="Platshållare för innehåll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7" name="Platshållare för datum 3"/>
          <p:cNvSpPr>
            <a:spLocks noGrp="1"/>
          </p:cNvSpPr>
          <p:nvPr>
            <p:ph type="dt" sz="half" idx="10"/>
          </p:nvPr>
        </p:nvSpPr>
        <p:spPr/>
        <p:txBody>
          <a:bodyPr/>
          <a:lstStyle>
            <a:lvl1pPr>
              <a:defRPr/>
            </a:lvl1pPr>
          </a:lstStyle>
          <a:p>
            <a:pPr>
              <a:defRPr/>
            </a:pPr>
            <a:fld id="{F5794B9D-A135-4FBE-BC41-FB651354BB03}" type="datetimeFigureOut">
              <a:rPr lang="sv-SE"/>
              <a:pPr>
                <a:defRPr/>
              </a:pPr>
              <a:t>2009-10-05</a:t>
            </a:fld>
            <a:endParaRPr lang="sv-SE"/>
          </a:p>
        </p:txBody>
      </p:sp>
      <p:sp>
        <p:nvSpPr>
          <p:cNvPr id="8" name="Platshållare för sidfot 4"/>
          <p:cNvSpPr>
            <a:spLocks noGrp="1"/>
          </p:cNvSpPr>
          <p:nvPr>
            <p:ph type="ftr" sz="quarter" idx="11"/>
          </p:nvPr>
        </p:nvSpPr>
        <p:spPr/>
        <p:txBody>
          <a:bodyPr/>
          <a:lstStyle>
            <a:lvl1pPr>
              <a:defRPr/>
            </a:lvl1pPr>
          </a:lstStyle>
          <a:p>
            <a:pPr>
              <a:defRPr/>
            </a:pPr>
            <a:endParaRPr lang="sv-SE"/>
          </a:p>
        </p:txBody>
      </p:sp>
      <p:sp>
        <p:nvSpPr>
          <p:cNvPr id="9" name="Platshållare för bildnummer 5"/>
          <p:cNvSpPr>
            <a:spLocks noGrp="1"/>
          </p:cNvSpPr>
          <p:nvPr>
            <p:ph type="sldNum" sz="quarter" idx="12"/>
          </p:nvPr>
        </p:nvSpPr>
        <p:spPr/>
        <p:txBody>
          <a:bodyPr/>
          <a:lstStyle>
            <a:lvl1pPr>
              <a:defRPr/>
            </a:lvl1pPr>
          </a:lstStyle>
          <a:p>
            <a:pPr>
              <a:defRPr/>
            </a:pPr>
            <a:fld id="{A881F99B-E9FA-40A9-BC92-4492F90D10F7}" type="slidenum">
              <a:rPr lang="sv-SE"/>
              <a:pPr>
                <a:defRPr/>
              </a:pPr>
              <a:t>‹#›</a:t>
            </a:fld>
            <a:endParaRPr lang="sv-S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a:t>
            </a:r>
            <a:endParaRPr lang="sv-SE"/>
          </a:p>
        </p:txBody>
      </p:sp>
      <p:sp>
        <p:nvSpPr>
          <p:cNvPr id="3" name="Platshållare för datum 3"/>
          <p:cNvSpPr>
            <a:spLocks noGrp="1"/>
          </p:cNvSpPr>
          <p:nvPr>
            <p:ph type="dt" sz="half" idx="10"/>
          </p:nvPr>
        </p:nvSpPr>
        <p:spPr/>
        <p:txBody>
          <a:bodyPr/>
          <a:lstStyle>
            <a:lvl1pPr>
              <a:defRPr/>
            </a:lvl1pPr>
          </a:lstStyle>
          <a:p>
            <a:pPr>
              <a:defRPr/>
            </a:pPr>
            <a:fld id="{9EA39972-9622-49C5-8053-CEF5C6A94178}" type="datetimeFigureOut">
              <a:rPr lang="sv-SE"/>
              <a:pPr>
                <a:defRPr/>
              </a:pPr>
              <a:t>2009-10-05</a:t>
            </a:fld>
            <a:endParaRPr lang="sv-SE"/>
          </a:p>
        </p:txBody>
      </p:sp>
      <p:sp>
        <p:nvSpPr>
          <p:cNvPr id="4" name="Platshållare för sidfot 4"/>
          <p:cNvSpPr>
            <a:spLocks noGrp="1"/>
          </p:cNvSpPr>
          <p:nvPr>
            <p:ph type="ftr" sz="quarter" idx="11"/>
          </p:nvPr>
        </p:nvSpPr>
        <p:spPr/>
        <p:txBody>
          <a:bodyPr/>
          <a:lstStyle>
            <a:lvl1pPr>
              <a:defRPr/>
            </a:lvl1pPr>
          </a:lstStyle>
          <a:p>
            <a:pPr>
              <a:defRPr/>
            </a:pPr>
            <a:endParaRPr lang="sv-SE"/>
          </a:p>
        </p:txBody>
      </p:sp>
      <p:sp>
        <p:nvSpPr>
          <p:cNvPr id="5" name="Platshållare för bildnummer 5"/>
          <p:cNvSpPr>
            <a:spLocks noGrp="1"/>
          </p:cNvSpPr>
          <p:nvPr>
            <p:ph type="sldNum" sz="quarter" idx="12"/>
          </p:nvPr>
        </p:nvSpPr>
        <p:spPr/>
        <p:txBody>
          <a:bodyPr/>
          <a:lstStyle>
            <a:lvl1pPr>
              <a:defRPr/>
            </a:lvl1pPr>
          </a:lstStyle>
          <a:p>
            <a:pPr>
              <a:defRPr/>
            </a:pPr>
            <a:fld id="{4C2EE29A-C6E8-4355-95D5-586EB2A334EF}" type="slidenum">
              <a:rPr lang="sv-SE"/>
              <a:pPr>
                <a:defRPr/>
              </a:pPr>
              <a:t>‹#›</a:t>
            </a:fld>
            <a:endParaRPr lang="sv-S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3"/>
          <p:cNvSpPr>
            <a:spLocks noGrp="1"/>
          </p:cNvSpPr>
          <p:nvPr>
            <p:ph type="dt" sz="half" idx="10"/>
          </p:nvPr>
        </p:nvSpPr>
        <p:spPr/>
        <p:txBody>
          <a:bodyPr/>
          <a:lstStyle>
            <a:lvl1pPr>
              <a:defRPr/>
            </a:lvl1pPr>
          </a:lstStyle>
          <a:p>
            <a:pPr>
              <a:defRPr/>
            </a:pPr>
            <a:fld id="{D3B3A489-4B38-4056-9A0D-B6C1DFF0B977}" type="datetimeFigureOut">
              <a:rPr lang="sv-SE"/>
              <a:pPr>
                <a:defRPr/>
              </a:pPr>
              <a:t>2009-10-05</a:t>
            </a:fld>
            <a:endParaRPr lang="sv-SE"/>
          </a:p>
        </p:txBody>
      </p:sp>
      <p:sp>
        <p:nvSpPr>
          <p:cNvPr id="3" name="Platshållare för sidfot 4"/>
          <p:cNvSpPr>
            <a:spLocks noGrp="1"/>
          </p:cNvSpPr>
          <p:nvPr>
            <p:ph type="ftr" sz="quarter" idx="11"/>
          </p:nvPr>
        </p:nvSpPr>
        <p:spPr/>
        <p:txBody>
          <a:bodyPr/>
          <a:lstStyle>
            <a:lvl1pPr>
              <a:defRPr/>
            </a:lvl1pPr>
          </a:lstStyle>
          <a:p>
            <a:pPr>
              <a:defRPr/>
            </a:pPr>
            <a:endParaRPr lang="sv-SE"/>
          </a:p>
        </p:txBody>
      </p:sp>
      <p:sp>
        <p:nvSpPr>
          <p:cNvPr id="4" name="Platshållare för bildnummer 5"/>
          <p:cNvSpPr>
            <a:spLocks noGrp="1"/>
          </p:cNvSpPr>
          <p:nvPr>
            <p:ph type="sldNum" sz="quarter" idx="12"/>
          </p:nvPr>
        </p:nvSpPr>
        <p:spPr/>
        <p:txBody>
          <a:bodyPr/>
          <a:lstStyle>
            <a:lvl1pPr>
              <a:defRPr/>
            </a:lvl1pPr>
          </a:lstStyle>
          <a:p>
            <a:pPr>
              <a:defRPr/>
            </a:pPr>
            <a:fld id="{5EBCCAFC-B1FE-4884-A71C-A8E7879CA711}" type="slidenum">
              <a:rPr lang="sv-SE"/>
              <a:pPr>
                <a:defRPr/>
              </a:pPr>
              <a:t>‹#›</a:t>
            </a:fld>
            <a:endParaRPr lang="sv-S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ehåll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457200" y="273050"/>
            <a:ext cx="3008313" cy="1162050"/>
          </a:xfrm>
        </p:spPr>
        <p:txBody>
          <a:bodyPr anchor="b"/>
          <a:lstStyle>
            <a:lvl1pPr algn="l">
              <a:defRPr sz="2000" b="1"/>
            </a:lvl1pPr>
          </a:lstStyle>
          <a:p>
            <a:r>
              <a:rPr lang="sv-SE" smtClean="0"/>
              <a:t>Klicka här för att ändra format</a:t>
            </a:r>
            <a:endParaRPr lang="sv-SE"/>
          </a:p>
        </p:txBody>
      </p:sp>
      <p:sp>
        <p:nvSpPr>
          <p:cNvPr id="3" name="Platshållare för innehåll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4" name="Platshållare för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smtClean="0"/>
              <a:t>Klicka här för att ändra format på bakgrundstexten</a:t>
            </a:r>
          </a:p>
        </p:txBody>
      </p:sp>
      <p:sp>
        <p:nvSpPr>
          <p:cNvPr id="5" name="Platshållare för datum 3"/>
          <p:cNvSpPr>
            <a:spLocks noGrp="1"/>
          </p:cNvSpPr>
          <p:nvPr>
            <p:ph type="dt" sz="half" idx="10"/>
          </p:nvPr>
        </p:nvSpPr>
        <p:spPr/>
        <p:txBody>
          <a:bodyPr/>
          <a:lstStyle>
            <a:lvl1pPr>
              <a:defRPr/>
            </a:lvl1pPr>
          </a:lstStyle>
          <a:p>
            <a:pPr>
              <a:defRPr/>
            </a:pPr>
            <a:fld id="{F2F1EEA0-0325-442A-BD41-6C6AF70FD6A9}" type="datetimeFigureOut">
              <a:rPr lang="sv-SE"/>
              <a:pPr>
                <a:defRPr/>
              </a:pPr>
              <a:t>2009-10-05</a:t>
            </a:fld>
            <a:endParaRPr lang="sv-SE"/>
          </a:p>
        </p:txBody>
      </p:sp>
      <p:sp>
        <p:nvSpPr>
          <p:cNvPr id="6" name="Platshållare för sidfot 4"/>
          <p:cNvSpPr>
            <a:spLocks noGrp="1"/>
          </p:cNvSpPr>
          <p:nvPr>
            <p:ph type="ftr" sz="quarter" idx="11"/>
          </p:nvPr>
        </p:nvSpPr>
        <p:spPr/>
        <p:txBody>
          <a:bodyPr/>
          <a:lstStyle>
            <a:lvl1pPr>
              <a:defRPr/>
            </a:lvl1pPr>
          </a:lstStyle>
          <a:p>
            <a:pPr>
              <a:defRPr/>
            </a:pPr>
            <a:endParaRPr lang="sv-SE"/>
          </a:p>
        </p:txBody>
      </p:sp>
      <p:sp>
        <p:nvSpPr>
          <p:cNvPr id="7" name="Platshållare för bildnummer 5"/>
          <p:cNvSpPr>
            <a:spLocks noGrp="1"/>
          </p:cNvSpPr>
          <p:nvPr>
            <p:ph type="sldNum" sz="quarter" idx="12"/>
          </p:nvPr>
        </p:nvSpPr>
        <p:spPr/>
        <p:txBody>
          <a:bodyPr/>
          <a:lstStyle>
            <a:lvl1pPr>
              <a:defRPr/>
            </a:lvl1pPr>
          </a:lstStyle>
          <a:p>
            <a:pPr>
              <a:defRPr/>
            </a:pPr>
            <a:fld id="{B46A58E3-09C4-4387-BB15-6E2E917C96FB}" type="slidenum">
              <a:rPr lang="sv-SE"/>
              <a:pPr>
                <a:defRPr/>
              </a:pPr>
              <a:t>‹#›</a:t>
            </a:fld>
            <a:endParaRPr lang="sv-S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1792288" y="4800600"/>
            <a:ext cx="5486400" cy="566738"/>
          </a:xfrm>
        </p:spPr>
        <p:txBody>
          <a:bodyPr anchor="b"/>
          <a:lstStyle>
            <a:lvl1pPr algn="l">
              <a:defRPr sz="2000" b="1"/>
            </a:lvl1pPr>
          </a:lstStyle>
          <a:p>
            <a:r>
              <a:rPr lang="sv-SE" smtClean="0"/>
              <a:t>Klicka här för att ändra format</a:t>
            </a:r>
            <a:endParaRPr lang="sv-SE"/>
          </a:p>
        </p:txBody>
      </p:sp>
      <p:sp>
        <p:nvSpPr>
          <p:cNvPr id="3" name="Platshållare för bild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v-SE" noProof="0"/>
          </a:p>
        </p:txBody>
      </p:sp>
      <p:sp>
        <p:nvSpPr>
          <p:cNvPr id="4" name="Platshållare för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smtClean="0"/>
              <a:t>Klicka här för att ändra format på bakgrundstexten</a:t>
            </a:r>
          </a:p>
        </p:txBody>
      </p:sp>
      <p:sp>
        <p:nvSpPr>
          <p:cNvPr id="5" name="Platshållare för datum 3"/>
          <p:cNvSpPr>
            <a:spLocks noGrp="1"/>
          </p:cNvSpPr>
          <p:nvPr>
            <p:ph type="dt" sz="half" idx="10"/>
          </p:nvPr>
        </p:nvSpPr>
        <p:spPr/>
        <p:txBody>
          <a:bodyPr/>
          <a:lstStyle>
            <a:lvl1pPr>
              <a:defRPr/>
            </a:lvl1pPr>
          </a:lstStyle>
          <a:p>
            <a:pPr>
              <a:defRPr/>
            </a:pPr>
            <a:fld id="{D33D3D50-8D22-4B88-BDB3-56296A62ACC6}" type="datetimeFigureOut">
              <a:rPr lang="sv-SE"/>
              <a:pPr>
                <a:defRPr/>
              </a:pPr>
              <a:t>2009-10-05</a:t>
            </a:fld>
            <a:endParaRPr lang="sv-SE"/>
          </a:p>
        </p:txBody>
      </p:sp>
      <p:sp>
        <p:nvSpPr>
          <p:cNvPr id="6" name="Platshållare för sidfot 4"/>
          <p:cNvSpPr>
            <a:spLocks noGrp="1"/>
          </p:cNvSpPr>
          <p:nvPr>
            <p:ph type="ftr" sz="quarter" idx="11"/>
          </p:nvPr>
        </p:nvSpPr>
        <p:spPr/>
        <p:txBody>
          <a:bodyPr/>
          <a:lstStyle>
            <a:lvl1pPr>
              <a:defRPr/>
            </a:lvl1pPr>
          </a:lstStyle>
          <a:p>
            <a:pPr>
              <a:defRPr/>
            </a:pPr>
            <a:endParaRPr lang="sv-SE"/>
          </a:p>
        </p:txBody>
      </p:sp>
      <p:sp>
        <p:nvSpPr>
          <p:cNvPr id="7" name="Platshållare för bildnummer 5"/>
          <p:cNvSpPr>
            <a:spLocks noGrp="1"/>
          </p:cNvSpPr>
          <p:nvPr>
            <p:ph type="sldNum" sz="quarter" idx="12"/>
          </p:nvPr>
        </p:nvSpPr>
        <p:spPr/>
        <p:txBody>
          <a:bodyPr/>
          <a:lstStyle>
            <a:lvl1pPr>
              <a:defRPr/>
            </a:lvl1pPr>
          </a:lstStyle>
          <a:p>
            <a:pPr>
              <a:defRPr/>
            </a:pPr>
            <a:fld id="{C4A371AF-640B-4103-9575-7C9D836F4B6B}" type="slidenum">
              <a:rPr lang="sv-SE"/>
              <a:pPr>
                <a:defRPr/>
              </a:pPr>
              <a:t>‹#›</a:t>
            </a:fld>
            <a:endParaRPr lang="sv-S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Platshållare för rubrik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sv-SE" smtClean="0"/>
              <a:t>Klicka här för att ändra format</a:t>
            </a:r>
          </a:p>
        </p:txBody>
      </p:sp>
      <p:sp>
        <p:nvSpPr>
          <p:cNvPr id="1027" name="Platshållare för text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p>
        </p:txBody>
      </p:sp>
      <p:sp>
        <p:nvSpPr>
          <p:cNvPr id="4" name="Platshållare fö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F5CE6078-066D-4CFF-BDEF-3E261DDE7908}" type="datetimeFigureOut">
              <a:rPr lang="sv-SE"/>
              <a:pPr>
                <a:defRPr/>
              </a:pPr>
              <a:t>2009-10-05</a:t>
            </a:fld>
            <a:endParaRPr lang="sv-SE"/>
          </a:p>
        </p:txBody>
      </p:sp>
      <p:sp>
        <p:nvSpPr>
          <p:cNvPr id="5" name="Platshållare för sidfo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sv-SE"/>
          </a:p>
        </p:txBody>
      </p:sp>
      <p:sp>
        <p:nvSpPr>
          <p:cNvPr id="6" name="Platshållare för bild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2939D971-CC35-40AA-9AA4-B68A1CE7C70B}" type="slidenum">
              <a:rPr lang="sv-SE"/>
              <a:pPr>
                <a:defRPr/>
              </a:pPr>
              <a:t>‹#›</a:t>
            </a:fld>
            <a:endParaRPr lang="sv-SE"/>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3" r:id="rId12"/>
    <p:sldLayoutId id="2147483664" r:id="rId13"/>
    <p:sldLayoutId id="2147483662" r:id="rId14"/>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jpeg"/><Relationship Id="rId2" Type="http://schemas.openxmlformats.org/officeDocument/2006/relationships/image" Target="../media/image17.jpeg"/><Relationship Id="rId1" Type="http://schemas.openxmlformats.org/officeDocument/2006/relationships/slideLayout" Target="../slideLayouts/slideLayout1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w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2.xml"/><Relationship Id="rId6" Type="http://schemas.openxmlformats.org/officeDocument/2006/relationships/image" Target="../media/image2.jpeg"/><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derrubrik 2"/>
          <p:cNvSpPr>
            <a:spLocks noGrp="1"/>
          </p:cNvSpPr>
          <p:nvPr>
            <p:ph type="subTitle" idx="1"/>
          </p:nvPr>
        </p:nvSpPr>
        <p:spPr>
          <a:xfrm>
            <a:off x="2214563" y="5572125"/>
            <a:ext cx="5043487" cy="966788"/>
          </a:xfrm>
        </p:spPr>
        <p:txBody>
          <a:bodyPr rtlCol="0">
            <a:normAutofit fontScale="92500" lnSpcReduction="10000"/>
          </a:bodyPr>
          <a:lstStyle/>
          <a:p>
            <a:pPr fontAlgn="auto">
              <a:spcAft>
                <a:spcPts val="0"/>
              </a:spcAft>
              <a:buFont typeface="Arial" pitchFamily="34" charset="0"/>
              <a:buNone/>
              <a:defRPr/>
            </a:pPr>
            <a:r>
              <a:rPr lang="sv-SE" dirty="0" smtClean="0">
                <a:latin typeface="Footlight MT Light" pitchFamily="18" charset="0"/>
              </a:rPr>
              <a:t>A small </a:t>
            </a:r>
            <a:r>
              <a:rPr lang="sv-SE" dirty="0" err="1" smtClean="0">
                <a:latin typeface="Footlight MT Light" pitchFamily="18" charset="0"/>
              </a:rPr>
              <a:t>school</a:t>
            </a:r>
            <a:r>
              <a:rPr lang="sv-SE" dirty="0" smtClean="0">
                <a:latin typeface="Footlight MT Light" pitchFamily="18" charset="0"/>
              </a:rPr>
              <a:t> with </a:t>
            </a:r>
            <a:r>
              <a:rPr lang="sv-SE" dirty="0" err="1" smtClean="0">
                <a:latin typeface="Footlight MT Light" pitchFamily="18" charset="0"/>
              </a:rPr>
              <a:t>big</a:t>
            </a:r>
            <a:r>
              <a:rPr lang="sv-SE" dirty="0" smtClean="0">
                <a:latin typeface="Footlight MT Light" pitchFamily="18" charset="0"/>
              </a:rPr>
              <a:t> </a:t>
            </a:r>
            <a:r>
              <a:rPr lang="sv-SE" dirty="0" err="1" smtClean="0">
                <a:latin typeface="Footlight MT Light" pitchFamily="18" charset="0"/>
              </a:rPr>
              <a:t>possibilities</a:t>
            </a:r>
            <a:endParaRPr lang="sv-SE" dirty="0">
              <a:latin typeface="Footlight MT Light" pitchFamily="18" charset="0"/>
            </a:endParaRPr>
          </a:p>
        </p:txBody>
      </p:sp>
      <p:pic>
        <p:nvPicPr>
          <p:cNvPr id="16387" name="Bildobjekt 5" descr="Rönnbyskolan.jpg"/>
          <p:cNvPicPr>
            <a:picLocks noChangeAspect="1"/>
          </p:cNvPicPr>
          <p:nvPr/>
        </p:nvPicPr>
        <p:blipFill>
          <a:blip r:embed="rId3"/>
          <a:srcRect/>
          <a:stretch>
            <a:fillRect/>
          </a:stretch>
        </p:blipFill>
        <p:spPr bwMode="auto">
          <a:xfrm>
            <a:off x="2428875" y="2286000"/>
            <a:ext cx="4429125" cy="3311525"/>
          </a:xfrm>
          <a:prstGeom prst="rect">
            <a:avLst/>
          </a:prstGeom>
          <a:noFill/>
          <a:ln w="9525">
            <a:noFill/>
            <a:miter lim="800000"/>
            <a:headEnd/>
            <a:tailEnd/>
          </a:ln>
        </p:spPr>
      </p:pic>
      <p:pic>
        <p:nvPicPr>
          <p:cNvPr id="16389" name="Picture 5" descr="alltid_bästa2"/>
          <p:cNvPicPr>
            <a:picLocks noChangeAspect="1" noChangeArrowheads="1"/>
          </p:cNvPicPr>
          <p:nvPr/>
        </p:nvPicPr>
        <p:blipFill>
          <a:blip r:embed="rId4"/>
          <a:srcRect/>
          <a:stretch>
            <a:fillRect/>
          </a:stretch>
        </p:blipFill>
        <p:spPr bwMode="auto">
          <a:xfrm>
            <a:off x="0" y="0"/>
            <a:ext cx="9144000" cy="1287463"/>
          </a:xfrm>
          <a:prstGeom prst="rect">
            <a:avLst/>
          </a:prstGeom>
          <a:noFill/>
        </p:spPr>
      </p:pic>
      <p:sp>
        <p:nvSpPr>
          <p:cNvPr id="2" name="Rubrik 1"/>
          <p:cNvSpPr>
            <a:spLocks noGrp="1"/>
          </p:cNvSpPr>
          <p:nvPr>
            <p:ph type="ctrTitle"/>
          </p:nvPr>
        </p:nvSpPr>
        <p:spPr>
          <a:xfrm>
            <a:off x="1116013" y="0"/>
            <a:ext cx="8458200" cy="1222375"/>
          </a:xfrm>
        </p:spPr>
        <p:txBody>
          <a:bodyPr rtlCol="0">
            <a:normAutofit/>
          </a:bodyPr>
          <a:lstStyle/>
          <a:p>
            <a:pPr fontAlgn="auto">
              <a:spcAft>
                <a:spcPts val="0"/>
              </a:spcAft>
              <a:defRPr/>
            </a:pPr>
            <a:r>
              <a:rPr lang="sv-SE" sz="7200" b="1" dirty="0" smtClean="0">
                <a:effectLst>
                  <a:outerShdw blurRad="38100" dist="38100" dir="2700000" algn="tl">
                    <a:srgbClr val="000000">
                      <a:alpha val="43137"/>
                    </a:srgbClr>
                  </a:outerShdw>
                  <a:reflection blurRad="12700" stA="48000" endA="300" endPos="55000" dir="5400000" sy="-90000" algn="bl" rotWithShape="0"/>
                </a:effectLst>
                <a:latin typeface="Footlight MT Light" pitchFamily="18" charset="0"/>
              </a:rPr>
              <a:t> Rönnbyskolan</a:t>
            </a:r>
            <a:endParaRPr lang="sv-SE" sz="7200" b="1" dirty="0">
              <a:effectLst>
                <a:outerShdw blurRad="38100" dist="38100" dir="2700000" algn="tl">
                  <a:srgbClr val="000000">
                    <a:alpha val="43137"/>
                  </a:srgbClr>
                </a:outerShdw>
                <a:reflection blurRad="12700" stA="48000" endA="300" endPos="55000" dir="5400000" sy="-90000" algn="bl" rotWithShape="0"/>
              </a:effectLst>
              <a:latin typeface="Footlight MT Light" pitchFamily="18"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Bildobjekt 18" descr="Money money 066.jpg"/>
          <p:cNvPicPr>
            <a:picLocks noChangeAspect="1"/>
          </p:cNvPicPr>
          <p:nvPr>
            <p:ph/>
          </p:nvPr>
        </p:nvPicPr>
        <p:blipFill>
          <a:blip r:embed="rId2"/>
          <a:srcRect/>
          <a:stretch>
            <a:fillRect/>
          </a:stretch>
        </p:blipFill>
        <p:spPr>
          <a:xfrm>
            <a:off x="671513" y="274638"/>
            <a:ext cx="7800975" cy="5851525"/>
          </a:xfrm>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Bildobjekt 17" descr="Money money 056.jpg"/>
          <p:cNvPicPr>
            <a:picLocks noChangeAspect="1"/>
          </p:cNvPicPr>
          <p:nvPr>
            <p:ph/>
          </p:nvPr>
        </p:nvPicPr>
        <p:blipFill>
          <a:blip r:embed="rId2"/>
          <a:srcRect/>
          <a:stretch>
            <a:fillRect/>
          </a:stretch>
        </p:blipFill>
        <p:spPr>
          <a:xfrm>
            <a:off x="755650" y="476250"/>
            <a:ext cx="7716838" cy="5792788"/>
          </a:xfrm>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5" name="Picture 5" descr="alltid_bästa2"/>
          <p:cNvPicPr>
            <a:picLocks noChangeAspect="1" noChangeArrowheads="1"/>
          </p:cNvPicPr>
          <p:nvPr/>
        </p:nvPicPr>
        <p:blipFill>
          <a:blip r:embed="rId2"/>
          <a:srcRect/>
          <a:stretch>
            <a:fillRect/>
          </a:stretch>
        </p:blipFill>
        <p:spPr bwMode="auto">
          <a:xfrm>
            <a:off x="0" y="0"/>
            <a:ext cx="9144000" cy="1287463"/>
          </a:xfrm>
          <a:prstGeom prst="rect">
            <a:avLst/>
          </a:prstGeom>
          <a:noFill/>
        </p:spPr>
      </p:pic>
      <p:sp>
        <p:nvSpPr>
          <p:cNvPr id="53250" name="Rectangle 2"/>
          <p:cNvSpPr>
            <a:spLocks noGrp="1" noChangeArrowheads="1"/>
          </p:cNvSpPr>
          <p:nvPr>
            <p:ph type="title"/>
          </p:nvPr>
        </p:nvSpPr>
        <p:spPr/>
        <p:txBody>
          <a:bodyPr rtlCol="0">
            <a:normAutofit fontScale="90000"/>
          </a:bodyPr>
          <a:lstStyle/>
          <a:p>
            <a:pPr fontAlgn="auto">
              <a:spcAft>
                <a:spcPts val="0"/>
              </a:spcAft>
              <a:defRPr/>
            </a:pPr>
            <a:r>
              <a:rPr lang="sv-SE" dirty="0" smtClean="0">
                <a:latin typeface="Footlight MT Light" pitchFamily="18" charset="0"/>
              </a:rPr>
              <a:t>Brainstorming in the </a:t>
            </a:r>
            <a:r>
              <a:rPr lang="sv-SE" dirty="0" err="1" smtClean="0">
                <a:latin typeface="Footlight MT Light" pitchFamily="18" charset="0"/>
              </a:rPr>
              <a:t>classroom</a:t>
            </a:r>
            <a:endParaRPr lang="sv-SE" dirty="0" smtClean="0">
              <a:latin typeface="Footlight MT Light" pitchFamily="18" charset="0"/>
            </a:endParaRPr>
          </a:p>
        </p:txBody>
      </p:sp>
      <p:sp>
        <p:nvSpPr>
          <p:cNvPr id="53251" name="Rectangle 3"/>
          <p:cNvSpPr>
            <a:spLocks noGrp="1" noChangeArrowheads="1"/>
          </p:cNvSpPr>
          <p:nvPr>
            <p:ph type="body" sz="half" idx="1"/>
          </p:nvPr>
        </p:nvSpPr>
        <p:spPr>
          <a:xfrm>
            <a:off x="250825" y="1557338"/>
            <a:ext cx="8713788" cy="1036637"/>
          </a:xfrm>
        </p:spPr>
        <p:txBody>
          <a:bodyPr rtlCol="0">
            <a:normAutofit fontScale="92500" lnSpcReduction="20000"/>
          </a:bodyPr>
          <a:lstStyle/>
          <a:p>
            <a:pPr fontAlgn="auto">
              <a:lnSpc>
                <a:spcPct val="80000"/>
              </a:lnSpc>
              <a:spcAft>
                <a:spcPts val="0"/>
              </a:spcAft>
              <a:buFont typeface="Arial" pitchFamily="34" charset="0"/>
              <a:buNone/>
              <a:defRPr/>
            </a:pPr>
            <a:endParaRPr lang="sv-SE" sz="2000" dirty="0" smtClean="0">
              <a:latin typeface="Footlight MT Light" pitchFamily="18" charset="0"/>
            </a:endParaRPr>
          </a:p>
          <a:p>
            <a:pPr fontAlgn="auto">
              <a:lnSpc>
                <a:spcPct val="80000"/>
              </a:lnSpc>
              <a:spcAft>
                <a:spcPts val="0"/>
              </a:spcAft>
              <a:buFont typeface="Arial" pitchFamily="34" charset="0"/>
              <a:buChar char="•"/>
              <a:defRPr/>
            </a:pPr>
            <a:r>
              <a:rPr lang="sv-SE" sz="2000" dirty="0" err="1" smtClean="0">
                <a:latin typeface="Footlight MT Light" pitchFamily="18" charset="0"/>
              </a:rPr>
              <a:t>What</a:t>
            </a:r>
            <a:r>
              <a:rPr lang="sv-SE" sz="2000" dirty="0" smtClean="0">
                <a:latin typeface="Footlight MT Light" pitchFamily="18" charset="0"/>
              </a:rPr>
              <a:t> </a:t>
            </a:r>
            <a:r>
              <a:rPr lang="sv-SE" sz="2000" dirty="0" err="1" smtClean="0">
                <a:latin typeface="Footlight MT Light" pitchFamily="18" charset="0"/>
              </a:rPr>
              <a:t>have</a:t>
            </a:r>
            <a:r>
              <a:rPr lang="sv-SE" sz="2000" dirty="0" smtClean="0">
                <a:latin typeface="Footlight MT Light" pitchFamily="18" charset="0"/>
              </a:rPr>
              <a:t> the </a:t>
            </a:r>
            <a:r>
              <a:rPr lang="sv-SE" sz="2000" dirty="0" err="1" smtClean="0">
                <a:latin typeface="Footlight MT Light" pitchFamily="18" charset="0"/>
              </a:rPr>
              <a:t>pupils</a:t>
            </a:r>
            <a:r>
              <a:rPr lang="sv-SE" sz="2000" dirty="0" smtClean="0">
                <a:latin typeface="Footlight MT Light" pitchFamily="18" charset="0"/>
              </a:rPr>
              <a:t> </a:t>
            </a:r>
            <a:r>
              <a:rPr lang="sv-SE" sz="2000" dirty="0" err="1" smtClean="0">
                <a:latin typeface="Footlight MT Light" pitchFamily="18" charset="0"/>
              </a:rPr>
              <a:t>experienced</a:t>
            </a:r>
            <a:r>
              <a:rPr lang="sv-SE" sz="2000" dirty="0" smtClean="0">
                <a:latin typeface="Footlight MT Light" pitchFamily="18" charset="0"/>
              </a:rPr>
              <a:t>? </a:t>
            </a:r>
            <a:r>
              <a:rPr lang="sv-SE" sz="2000" dirty="0" err="1" smtClean="0">
                <a:latin typeface="Footlight MT Light" pitchFamily="18" charset="0"/>
              </a:rPr>
              <a:t>We</a:t>
            </a:r>
            <a:r>
              <a:rPr lang="sv-SE" sz="2000" dirty="0" smtClean="0">
                <a:latin typeface="Footlight MT Light" pitchFamily="18" charset="0"/>
              </a:rPr>
              <a:t> talk </a:t>
            </a:r>
            <a:r>
              <a:rPr lang="sv-SE" sz="2000" dirty="0" err="1" smtClean="0">
                <a:latin typeface="Footlight MT Light" pitchFamily="18" charset="0"/>
              </a:rPr>
              <a:t>about</a:t>
            </a:r>
            <a:r>
              <a:rPr lang="sv-SE" sz="2000" dirty="0" smtClean="0">
                <a:latin typeface="Footlight MT Light" pitchFamily="18" charset="0"/>
              </a:rPr>
              <a:t> </a:t>
            </a:r>
            <a:r>
              <a:rPr lang="sv-SE" sz="2000" dirty="0" err="1" smtClean="0">
                <a:latin typeface="Footlight MT Light" pitchFamily="18" charset="0"/>
              </a:rPr>
              <a:t>their</a:t>
            </a:r>
            <a:r>
              <a:rPr lang="sv-SE" sz="2000" dirty="0" smtClean="0">
                <a:latin typeface="Footlight MT Light" pitchFamily="18" charset="0"/>
              </a:rPr>
              <a:t> </a:t>
            </a:r>
            <a:r>
              <a:rPr lang="sv-SE" sz="2000" dirty="0" err="1" smtClean="0">
                <a:latin typeface="Footlight MT Light" pitchFamily="18" charset="0"/>
              </a:rPr>
              <a:t>thoughts</a:t>
            </a:r>
            <a:r>
              <a:rPr lang="sv-SE" sz="2000" dirty="0" smtClean="0">
                <a:latin typeface="Footlight MT Light" pitchFamily="18" charset="0"/>
              </a:rPr>
              <a:t> and </a:t>
            </a:r>
            <a:r>
              <a:rPr lang="sv-SE" sz="2000" dirty="0" err="1" smtClean="0">
                <a:latin typeface="Footlight MT Light" pitchFamily="18" charset="0"/>
              </a:rPr>
              <a:t>questions</a:t>
            </a:r>
            <a:r>
              <a:rPr lang="sv-SE" sz="2000" dirty="0" smtClean="0">
                <a:latin typeface="Footlight MT Light" pitchFamily="18" charset="0"/>
              </a:rPr>
              <a:t>. </a:t>
            </a:r>
          </a:p>
          <a:p>
            <a:pPr fontAlgn="auto">
              <a:lnSpc>
                <a:spcPct val="80000"/>
              </a:lnSpc>
              <a:spcAft>
                <a:spcPts val="0"/>
              </a:spcAft>
              <a:buFont typeface="Arial" pitchFamily="34" charset="0"/>
              <a:buChar char="•"/>
              <a:defRPr/>
            </a:pPr>
            <a:endParaRPr lang="sv-SE" sz="2000" dirty="0" smtClean="0">
              <a:latin typeface="Footlight MT Light" pitchFamily="18" charset="0"/>
            </a:endParaRPr>
          </a:p>
          <a:p>
            <a:pPr fontAlgn="auto">
              <a:lnSpc>
                <a:spcPct val="80000"/>
              </a:lnSpc>
              <a:spcAft>
                <a:spcPts val="0"/>
              </a:spcAft>
              <a:buFont typeface="Arial" pitchFamily="34" charset="0"/>
              <a:buChar char="•"/>
              <a:defRPr/>
            </a:pPr>
            <a:r>
              <a:rPr lang="sv-SE" sz="2000" dirty="0" err="1" smtClean="0">
                <a:latin typeface="Footlight MT Light" pitchFamily="18" charset="0"/>
              </a:rPr>
              <a:t>What</a:t>
            </a:r>
            <a:r>
              <a:rPr lang="sv-SE" sz="2000" dirty="0" smtClean="0">
                <a:latin typeface="Footlight MT Light" pitchFamily="18" charset="0"/>
              </a:rPr>
              <a:t> has </a:t>
            </a:r>
            <a:r>
              <a:rPr lang="sv-SE" sz="2000" dirty="0" err="1" smtClean="0">
                <a:latin typeface="Footlight MT Light" pitchFamily="18" charset="0"/>
              </a:rPr>
              <a:t>aroused</a:t>
            </a:r>
            <a:r>
              <a:rPr lang="sv-SE" sz="2000" dirty="0" smtClean="0">
                <a:latin typeface="Footlight MT Light" pitchFamily="18" charset="0"/>
              </a:rPr>
              <a:t> </a:t>
            </a:r>
            <a:r>
              <a:rPr lang="sv-SE" sz="2000" dirty="0" err="1" smtClean="0">
                <a:latin typeface="Footlight MT Light" pitchFamily="18" charset="0"/>
              </a:rPr>
              <a:t>their</a:t>
            </a:r>
            <a:r>
              <a:rPr lang="sv-SE" sz="2000" dirty="0" smtClean="0">
                <a:latin typeface="Footlight MT Light" pitchFamily="18" charset="0"/>
              </a:rPr>
              <a:t> </a:t>
            </a:r>
            <a:r>
              <a:rPr lang="sv-SE" sz="2000" dirty="0" err="1" smtClean="0">
                <a:latin typeface="Footlight MT Light" pitchFamily="18" charset="0"/>
              </a:rPr>
              <a:t>curiosity</a:t>
            </a:r>
            <a:r>
              <a:rPr lang="sv-SE" sz="2000" dirty="0" smtClean="0">
                <a:latin typeface="Footlight MT Light" pitchFamily="18" charset="0"/>
              </a:rPr>
              <a:t>? </a:t>
            </a:r>
            <a:r>
              <a:rPr lang="sv-SE" sz="2000" dirty="0" err="1" smtClean="0">
                <a:latin typeface="Footlight MT Light" pitchFamily="18" charset="0"/>
              </a:rPr>
              <a:t>What</a:t>
            </a:r>
            <a:r>
              <a:rPr lang="sv-SE" sz="2000" dirty="0" smtClean="0">
                <a:latin typeface="Footlight MT Light" pitchFamily="18" charset="0"/>
              </a:rPr>
              <a:t> </a:t>
            </a:r>
            <a:r>
              <a:rPr lang="sv-SE" sz="2000" dirty="0" err="1" smtClean="0">
                <a:latin typeface="Footlight MT Light" pitchFamily="18" charset="0"/>
              </a:rPr>
              <a:t>do</a:t>
            </a:r>
            <a:r>
              <a:rPr lang="sv-SE" sz="2000" dirty="0" smtClean="0">
                <a:latin typeface="Footlight MT Light" pitchFamily="18" charset="0"/>
              </a:rPr>
              <a:t> </a:t>
            </a:r>
            <a:r>
              <a:rPr lang="sv-SE" sz="2000" dirty="0" err="1" smtClean="0">
                <a:latin typeface="Footlight MT Light" pitchFamily="18" charset="0"/>
              </a:rPr>
              <a:t>they</a:t>
            </a:r>
            <a:r>
              <a:rPr lang="sv-SE" sz="2000" dirty="0" smtClean="0">
                <a:latin typeface="Footlight MT Light" pitchFamily="18" charset="0"/>
              </a:rPr>
              <a:t> </a:t>
            </a:r>
            <a:r>
              <a:rPr lang="sv-SE" sz="2000" dirty="0" err="1" smtClean="0">
                <a:latin typeface="Footlight MT Light" pitchFamily="18" charset="0"/>
              </a:rPr>
              <a:t>want</a:t>
            </a:r>
            <a:r>
              <a:rPr lang="sv-SE" sz="2000" dirty="0" smtClean="0">
                <a:latin typeface="Footlight MT Light" pitchFamily="18" charset="0"/>
              </a:rPr>
              <a:t> to </a:t>
            </a:r>
            <a:r>
              <a:rPr lang="sv-SE" sz="2000" dirty="0" err="1" smtClean="0">
                <a:latin typeface="Footlight MT Light" pitchFamily="18" charset="0"/>
              </a:rPr>
              <a:t>learn</a:t>
            </a:r>
            <a:r>
              <a:rPr lang="sv-SE" sz="2000" dirty="0" smtClean="0">
                <a:latin typeface="Footlight MT Light" pitchFamily="18" charset="0"/>
              </a:rPr>
              <a:t> </a:t>
            </a:r>
            <a:r>
              <a:rPr lang="sv-SE" sz="2000" dirty="0" err="1" smtClean="0">
                <a:latin typeface="Footlight MT Light" pitchFamily="18" charset="0"/>
              </a:rPr>
              <a:t>more</a:t>
            </a:r>
            <a:r>
              <a:rPr lang="sv-SE" sz="2000" dirty="0" smtClean="0">
                <a:latin typeface="Footlight MT Light" pitchFamily="18" charset="0"/>
              </a:rPr>
              <a:t> </a:t>
            </a:r>
            <a:r>
              <a:rPr lang="sv-SE" sz="2000" dirty="0" err="1" smtClean="0">
                <a:latin typeface="Footlight MT Light" pitchFamily="18" charset="0"/>
              </a:rPr>
              <a:t>about</a:t>
            </a:r>
            <a:r>
              <a:rPr lang="sv-SE" sz="2000" dirty="0" smtClean="0">
                <a:latin typeface="Footlight MT Light" pitchFamily="18" charset="0"/>
              </a:rPr>
              <a:t>.</a:t>
            </a:r>
          </a:p>
        </p:txBody>
      </p:sp>
      <p:pic>
        <p:nvPicPr>
          <p:cNvPr id="25603" name="Picture 4"/>
          <p:cNvPicPr>
            <a:picLocks noGrp="1" noChangeAspect="1" noChangeArrowheads="1"/>
          </p:cNvPicPr>
          <p:nvPr>
            <p:ph sz="half" idx="2"/>
          </p:nvPr>
        </p:nvPicPr>
        <p:blipFill>
          <a:blip r:embed="rId3"/>
          <a:srcRect/>
          <a:stretch>
            <a:fillRect/>
          </a:stretch>
        </p:blipFill>
        <p:spPr>
          <a:xfrm>
            <a:off x="287338" y="2857500"/>
            <a:ext cx="8856662" cy="3409950"/>
          </a:xfrm>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type="body" idx="1"/>
          </p:nvPr>
        </p:nvSpPr>
        <p:spPr>
          <a:xfrm>
            <a:off x="250825" y="2060575"/>
            <a:ext cx="8713788" cy="3917950"/>
          </a:xfrm>
        </p:spPr>
        <p:txBody>
          <a:bodyPr/>
          <a:lstStyle/>
          <a:p>
            <a:pPr>
              <a:buFontTx/>
              <a:buNone/>
            </a:pPr>
            <a:endParaRPr lang="sv-SE" sz="2400" smtClean="0">
              <a:latin typeface="Comic Sans MS" pitchFamily="66" charset="0"/>
            </a:endParaRPr>
          </a:p>
          <a:p>
            <a:r>
              <a:rPr lang="en-GB" sz="2000" smtClean="0"/>
              <a:t>The content of our teaching is based on the pupils’ wishes within the given theme, but it is of course related to the goals in the curriculum, the course plans and the national education plan!  </a:t>
            </a:r>
            <a:endParaRPr lang="sv-SE" sz="2000" smtClean="0"/>
          </a:p>
          <a:p>
            <a:endParaRPr lang="sv-SE" sz="2000" smtClean="0">
              <a:latin typeface="Footlight MT Light"/>
            </a:endParaRPr>
          </a:p>
          <a:p>
            <a:r>
              <a:rPr lang="en-GB" sz="2000" smtClean="0"/>
              <a:t>To ensure that the purpose of the work is as clear as possible, we hand out documents about the goals in the different subjects.</a:t>
            </a:r>
            <a:endParaRPr lang="sv-SE" sz="2000" smtClean="0"/>
          </a:p>
          <a:p>
            <a:endParaRPr lang="sv-SE" sz="2000" smtClean="0">
              <a:latin typeface="Comic Sans MS" pitchFamily="66" charset="0"/>
            </a:endParaRPr>
          </a:p>
          <a:p>
            <a:endParaRPr lang="sv-SE" sz="2000" smtClean="0">
              <a:solidFill>
                <a:schemeClr val="bg1"/>
              </a:solidFill>
              <a:latin typeface="Comic Sans MS" pitchFamily="66" charset="0"/>
            </a:endParaRPr>
          </a:p>
          <a:p>
            <a:endParaRPr lang="sv-SE" sz="2000" smtClean="0">
              <a:solidFill>
                <a:schemeClr val="bg1"/>
              </a:solidFill>
              <a:latin typeface="Comic Sans MS" pitchFamily="66" charset="0"/>
            </a:endParaRPr>
          </a:p>
        </p:txBody>
      </p:sp>
      <p:pic>
        <p:nvPicPr>
          <p:cNvPr id="26627" name="Picture 4"/>
          <p:cNvPicPr>
            <a:picLocks noChangeAspect="1" noChangeArrowheads="1"/>
          </p:cNvPicPr>
          <p:nvPr/>
        </p:nvPicPr>
        <p:blipFill>
          <a:blip r:embed="rId2"/>
          <a:srcRect/>
          <a:stretch>
            <a:fillRect/>
          </a:stretch>
        </p:blipFill>
        <p:spPr bwMode="auto">
          <a:xfrm>
            <a:off x="7215188" y="4500563"/>
            <a:ext cx="1527175" cy="2036762"/>
          </a:xfrm>
          <a:prstGeom prst="rect">
            <a:avLst/>
          </a:prstGeom>
          <a:noFill/>
          <a:ln w="9525">
            <a:noFill/>
            <a:miter lim="800000"/>
            <a:headEnd/>
            <a:tailEnd/>
          </a:ln>
        </p:spPr>
      </p:pic>
      <p:pic>
        <p:nvPicPr>
          <p:cNvPr id="26629" name="Picture 5" descr="alltid_bästa2"/>
          <p:cNvPicPr>
            <a:picLocks noChangeAspect="1" noChangeArrowheads="1"/>
          </p:cNvPicPr>
          <p:nvPr/>
        </p:nvPicPr>
        <p:blipFill>
          <a:blip r:embed="rId3"/>
          <a:srcRect/>
          <a:stretch>
            <a:fillRect/>
          </a:stretch>
        </p:blipFill>
        <p:spPr bwMode="auto">
          <a:xfrm>
            <a:off x="0" y="0"/>
            <a:ext cx="9144000" cy="1287463"/>
          </a:xfrm>
          <a:prstGeom prst="rect">
            <a:avLst/>
          </a:prstGeom>
          <a:noFill/>
        </p:spPr>
      </p:pic>
      <p:sp>
        <p:nvSpPr>
          <p:cNvPr id="54274" name="Rectangle 2"/>
          <p:cNvSpPr>
            <a:spLocks noGrp="1" noChangeArrowheads="1"/>
          </p:cNvSpPr>
          <p:nvPr>
            <p:ph type="title"/>
          </p:nvPr>
        </p:nvSpPr>
        <p:spPr/>
        <p:txBody>
          <a:bodyPr>
            <a:normAutofit/>
          </a:bodyPr>
          <a:lstStyle/>
          <a:p>
            <a:r>
              <a:rPr lang="sv-SE" sz="2500" smtClean="0">
                <a:latin typeface="Comic Sans MS" pitchFamily="66" charset="0"/>
              </a:rPr>
              <a:t/>
            </a:r>
            <a:br>
              <a:rPr lang="sv-SE" sz="2500" smtClean="0">
                <a:latin typeface="Comic Sans MS" pitchFamily="66" charset="0"/>
              </a:rPr>
            </a:br>
            <a:r>
              <a:rPr lang="sv-SE" sz="2500" smtClean="0">
                <a:latin typeface="Comic Sans MS" pitchFamily="66" charset="0"/>
              </a:rPr>
              <a:t/>
            </a:r>
            <a:br>
              <a:rPr lang="sv-SE" sz="2500" smtClean="0">
                <a:latin typeface="Comic Sans MS" pitchFamily="66" charset="0"/>
              </a:rPr>
            </a:br>
            <a:r>
              <a:rPr lang="en-GB" sz="4000" smtClean="0"/>
              <a:t>The main thread – the work in different subjects</a:t>
            </a:r>
            <a:endParaRPr lang="sv-SE" sz="4000" smtClean="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idx="4294967295"/>
          </p:nvPr>
        </p:nvSpPr>
        <p:spPr>
          <a:xfrm>
            <a:off x="107950" y="2636838"/>
            <a:ext cx="3348038" cy="476250"/>
          </a:xfrm>
        </p:spPr>
        <p:txBody>
          <a:bodyPr>
            <a:normAutofit/>
          </a:bodyPr>
          <a:lstStyle/>
          <a:p>
            <a:r>
              <a:rPr lang="sv-SE" sz="3200" smtClean="0">
                <a:solidFill>
                  <a:srgbClr val="808000"/>
                </a:solidFill>
                <a:latin typeface="Footlight MT Light"/>
              </a:rPr>
              <a:t/>
            </a:r>
            <a:br>
              <a:rPr lang="sv-SE" sz="3200" smtClean="0">
                <a:solidFill>
                  <a:srgbClr val="808000"/>
                </a:solidFill>
                <a:latin typeface="Footlight MT Light"/>
              </a:rPr>
            </a:br>
            <a:r>
              <a:rPr lang="sv-SE" sz="3200" smtClean="0">
                <a:solidFill>
                  <a:srgbClr val="808000"/>
                </a:solidFill>
                <a:latin typeface="Footlight MT Light"/>
              </a:rPr>
              <a:t>Goals in Swedish.</a:t>
            </a:r>
            <a:br>
              <a:rPr lang="sv-SE" sz="3200" smtClean="0">
                <a:solidFill>
                  <a:srgbClr val="808000"/>
                </a:solidFill>
                <a:latin typeface="Footlight MT Light"/>
              </a:rPr>
            </a:br>
            <a:r>
              <a:rPr lang="sv-SE" sz="3200" smtClean="0">
                <a:solidFill>
                  <a:srgbClr val="808000"/>
                </a:solidFill>
                <a:latin typeface="Footlight MT Light"/>
              </a:rPr>
              <a:t/>
            </a:r>
            <a:br>
              <a:rPr lang="sv-SE" sz="3200" smtClean="0">
                <a:solidFill>
                  <a:srgbClr val="808000"/>
                </a:solidFill>
                <a:latin typeface="Footlight MT Light"/>
              </a:rPr>
            </a:br>
            <a:r>
              <a:rPr lang="sv-SE" sz="1600" smtClean="0">
                <a:latin typeface="Times New Roman" pitchFamily="18" charset="0"/>
                <a:cs typeface="Times New Roman" pitchFamily="18" charset="0"/>
              </a:rPr>
              <a:t>We describe the goals from the curriculum and how the pupils will achieve them. </a:t>
            </a:r>
            <a:r>
              <a:rPr lang="sv-SE" sz="1600" smtClean="0">
                <a:solidFill>
                  <a:srgbClr val="808000"/>
                </a:solidFill>
                <a:latin typeface="Footlight MT Light"/>
              </a:rPr>
              <a:t/>
            </a:r>
            <a:br>
              <a:rPr lang="sv-SE" sz="1600" smtClean="0">
                <a:solidFill>
                  <a:srgbClr val="808000"/>
                </a:solidFill>
                <a:latin typeface="Footlight MT Light"/>
              </a:rPr>
            </a:br>
            <a:endParaRPr lang="sv-SE" sz="1600" smtClean="0">
              <a:solidFill>
                <a:srgbClr val="808000"/>
              </a:solidFill>
              <a:latin typeface="Footlight MT Light"/>
            </a:endParaRPr>
          </a:p>
        </p:txBody>
      </p:sp>
      <p:pic>
        <p:nvPicPr>
          <p:cNvPr id="27652" name="Picture 4" descr="alltid_bästa2"/>
          <p:cNvPicPr>
            <a:picLocks noChangeAspect="1" noChangeArrowheads="1"/>
          </p:cNvPicPr>
          <p:nvPr/>
        </p:nvPicPr>
        <p:blipFill>
          <a:blip r:embed="rId2"/>
          <a:srcRect/>
          <a:stretch>
            <a:fillRect/>
          </a:stretch>
        </p:blipFill>
        <p:spPr bwMode="auto">
          <a:xfrm>
            <a:off x="0" y="0"/>
            <a:ext cx="9144000" cy="1287463"/>
          </a:xfrm>
          <a:prstGeom prst="rect">
            <a:avLst/>
          </a:prstGeom>
          <a:noFill/>
        </p:spPr>
      </p:pic>
      <p:pic>
        <p:nvPicPr>
          <p:cNvPr id="27650" name="Picture 6"/>
          <p:cNvPicPr>
            <a:picLocks noGrp="1" noChangeAspect="1" noChangeArrowheads="1"/>
          </p:cNvPicPr>
          <p:nvPr>
            <p:ph type="body" idx="4294967295"/>
          </p:nvPr>
        </p:nvPicPr>
        <p:blipFill>
          <a:blip r:embed="rId3"/>
          <a:srcRect b="29547"/>
          <a:stretch>
            <a:fillRect/>
          </a:stretch>
        </p:blipFill>
        <p:spPr>
          <a:xfrm>
            <a:off x="3757613" y="260350"/>
            <a:ext cx="5386387" cy="6597650"/>
          </a:xfrm>
          <a:solidFill>
            <a:srgbClr val="0000FF"/>
          </a:solidFill>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8" name="Picture 6" descr="alltid_bästa2"/>
          <p:cNvPicPr>
            <a:picLocks noChangeAspect="1" noChangeArrowheads="1"/>
          </p:cNvPicPr>
          <p:nvPr/>
        </p:nvPicPr>
        <p:blipFill>
          <a:blip r:embed="rId2"/>
          <a:srcRect/>
          <a:stretch>
            <a:fillRect/>
          </a:stretch>
        </p:blipFill>
        <p:spPr bwMode="auto">
          <a:xfrm>
            <a:off x="0" y="0"/>
            <a:ext cx="9144000" cy="1287463"/>
          </a:xfrm>
          <a:prstGeom prst="rect">
            <a:avLst/>
          </a:prstGeom>
          <a:noFill/>
        </p:spPr>
      </p:pic>
      <p:sp>
        <p:nvSpPr>
          <p:cNvPr id="28673" name="Rectangle 2"/>
          <p:cNvSpPr>
            <a:spLocks noGrp="1" noChangeArrowheads="1"/>
          </p:cNvSpPr>
          <p:nvPr>
            <p:ph type="title"/>
          </p:nvPr>
        </p:nvSpPr>
        <p:spPr>
          <a:xfrm>
            <a:off x="1187450" y="0"/>
            <a:ext cx="8229600" cy="1143000"/>
          </a:xfrm>
        </p:spPr>
        <p:txBody>
          <a:bodyPr/>
          <a:lstStyle/>
          <a:p>
            <a:r>
              <a:rPr lang="sv-SE" sz="3600" smtClean="0">
                <a:latin typeface="Footlight MT Light"/>
              </a:rPr>
              <a:t>Projectwork/study</a:t>
            </a:r>
          </a:p>
        </p:txBody>
      </p:sp>
      <p:sp>
        <p:nvSpPr>
          <p:cNvPr id="56323" name="Rectangle 3"/>
          <p:cNvSpPr>
            <a:spLocks noGrp="1" noChangeArrowheads="1"/>
          </p:cNvSpPr>
          <p:nvPr>
            <p:ph type="body" idx="1"/>
          </p:nvPr>
        </p:nvSpPr>
        <p:spPr>
          <a:xfrm>
            <a:off x="250825" y="1557338"/>
            <a:ext cx="8713788" cy="4568825"/>
          </a:xfrm>
        </p:spPr>
        <p:txBody>
          <a:bodyPr>
            <a:normAutofit/>
          </a:bodyPr>
          <a:lstStyle/>
          <a:p>
            <a:pPr>
              <a:lnSpc>
                <a:spcPct val="80000"/>
              </a:lnSpc>
            </a:pPr>
            <a:r>
              <a:rPr lang="en-GB" sz="1200" smtClean="0">
                <a:latin typeface="Footlight MT Light"/>
              </a:rPr>
              <a:t>The purpose is that the pupils, based on their interests, should have a possibility to deepen their knowledge by doing a special project.</a:t>
            </a:r>
          </a:p>
          <a:p>
            <a:pPr>
              <a:lnSpc>
                <a:spcPct val="80000"/>
              </a:lnSpc>
              <a:buFont typeface="Arial" charset="0"/>
              <a:buNone/>
            </a:pPr>
            <a:endParaRPr lang="en-GB" sz="1200" smtClean="0">
              <a:latin typeface="Footlight MT Light"/>
            </a:endParaRPr>
          </a:p>
          <a:p>
            <a:pPr>
              <a:lnSpc>
                <a:spcPct val="80000"/>
              </a:lnSpc>
            </a:pPr>
            <a:r>
              <a:rPr lang="en-GB" sz="1200" smtClean="0">
                <a:latin typeface="Footlight MT Light"/>
              </a:rPr>
              <a:t>We break the normal timetable and let the pupils </a:t>
            </a:r>
          </a:p>
          <a:p>
            <a:pPr>
              <a:lnSpc>
                <a:spcPct val="80000"/>
              </a:lnSpc>
              <a:buFont typeface="Arial" charset="0"/>
              <a:buNone/>
            </a:pPr>
            <a:r>
              <a:rPr lang="en-GB" sz="1200" smtClean="0">
                <a:latin typeface="Footlight MT Light"/>
              </a:rPr>
              <a:t>	work with one chosen project. Normally for two weeks</a:t>
            </a:r>
          </a:p>
          <a:p>
            <a:pPr>
              <a:lnSpc>
                <a:spcPct val="80000"/>
              </a:lnSpc>
              <a:buFont typeface="Arial" charset="0"/>
              <a:buNone/>
            </a:pPr>
            <a:r>
              <a:rPr lang="en-GB" sz="1200" smtClean="0">
                <a:latin typeface="Footlight MT Light"/>
              </a:rPr>
              <a:t>	half the days.</a:t>
            </a:r>
          </a:p>
          <a:p>
            <a:pPr>
              <a:lnSpc>
                <a:spcPct val="80000"/>
              </a:lnSpc>
              <a:buFont typeface="Arial" charset="0"/>
              <a:buNone/>
            </a:pPr>
            <a:endParaRPr lang="en-GB" sz="1200" smtClean="0">
              <a:latin typeface="Footlight MT Light"/>
            </a:endParaRPr>
          </a:p>
          <a:p>
            <a:pPr>
              <a:lnSpc>
                <a:spcPct val="80000"/>
              </a:lnSpc>
            </a:pPr>
            <a:r>
              <a:rPr lang="sv-SE" sz="1200" smtClean="0">
                <a:latin typeface="Footlight MT Light"/>
              </a:rPr>
              <a:t>The pupils in years 6-11 work in workshops in mixed groups.</a:t>
            </a:r>
          </a:p>
          <a:p>
            <a:pPr>
              <a:lnSpc>
                <a:spcPct val="80000"/>
              </a:lnSpc>
              <a:buFont typeface="Arial" charset="0"/>
              <a:buNone/>
            </a:pPr>
            <a:r>
              <a:rPr lang="sv-SE" sz="1200" smtClean="0">
                <a:latin typeface="Footlight MT Light"/>
              </a:rPr>
              <a:t>	The teachers that work with the after school activities are</a:t>
            </a:r>
          </a:p>
          <a:p>
            <a:pPr>
              <a:lnSpc>
                <a:spcPct val="80000"/>
              </a:lnSpc>
              <a:buFont typeface="Arial" charset="0"/>
              <a:buNone/>
            </a:pPr>
            <a:r>
              <a:rPr lang="sv-SE" sz="1200" smtClean="0">
                <a:latin typeface="Footlight MT Light"/>
              </a:rPr>
              <a:t>	very much involved in the workshops</a:t>
            </a:r>
          </a:p>
          <a:p>
            <a:pPr>
              <a:lnSpc>
                <a:spcPct val="80000"/>
              </a:lnSpc>
              <a:buFontTx/>
              <a:buNone/>
            </a:pPr>
            <a:endParaRPr lang="sv-SE" sz="1200" smtClean="0">
              <a:latin typeface="Footlight MT Light"/>
            </a:endParaRPr>
          </a:p>
          <a:p>
            <a:pPr>
              <a:lnSpc>
                <a:spcPct val="80000"/>
              </a:lnSpc>
              <a:buFont typeface="Arial" charset="0"/>
              <a:buNone/>
            </a:pPr>
            <a:r>
              <a:rPr lang="sv-SE" sz="1200" smtClean="0">
                <a:latin typeface="Footlight MT Light"/>
              </a:rPr>
              <a:t>	</a:t>
            </a:r>
            <a:r>
              <a:rPr lang="en-GB" sz="1200" b="1" smtClean="0">
                <a:latin typeface="Footlight MT Light"/>
              </a:rPr>
              <a:t>The pupils are also trained to </a:t>
            </a:r>
          </a:p>
          <a:p>
            <a:pPr>
              <a:lnSpc>
                <a:spcPct val="80000"/>
              </a:lnSpc>
              <a:buFont typeface="Arial" charset="0"/>
              <a:buNone/>
            </a:pPr>
            <a:endParaRPr lang="sv-SE" sz="1200" b="1" smtClean="0">
              <a:latin typeface="Footlight MT Light"/>
            </a:endParaRPr>
          </a:p>
          <a:p>
            <a:pPr>
              <a:lnSpc>
                <a:spcPct val="80000"/>
              </a:lnSpc>
            </a:pPr>
            <a:r>
              <a:rPr lang="en-GB" sz="1200" smtClean="0">
                <a:latin typeface="Footlight MT Light"/>
              </a:rPr>
              <a:t>assume responsibility</a:t>
            </a:r>
            <a:endParaRPr lang="sv-SE" sz="1200" smtClean="0">
              <a:latin typeface="Footlight MT Light"/>
            </a:endParaRPr>
          </a:p>
          <a:p>
            <a:pPr>
              <a:lnSpc>
                <a:spcPct val="80000"/>
              </a:lnSpc>
            </a:pPr>
            <a:endParaRPr lang="sv-SE" sz="1200" b="1" smtClean="0">
              <a:latin typeface="Footlight MT Light"/>
            </a:endParaRPr>
          </a:p>
          <a:p>
            <a:pPr>
              <a:lnSpc>
                <a:spcPct val="80000"/>
              </a:lnSpc>
            </a:pPr>
            <a:r>
              <a:rPr lang="en-GB" sz="1200" b="1" smtClean="0">
                <a:latin typeface="Footlight MT Light"/>
              </a:rPr>
              <a:t>conduct study visits and interviews</a:t>
            </a:r>
            <a:endParaRPr lang="sv-SE" sz="1200" smtClean="0">
              <a:latin typeface="Footlight MT Light"/>
            </a:endParaRPr>
          </a:p>
          <a:p>
            <a:pPr>
              <a:lnSpc>
                <a:spcPct val="80000"/>
              </a:lnSpc>
            </a:pPr>
            <a:endParaRPr lang="sv-SE" sz="1200" b="1" smtClean="0">
              <a:latin typeface="Footlight MT Light"/>
            </a:endParaRPr>
          </a:p>
          <a:p>
            <a:pPr>
              <a:lnSpc>
                <a:spcPct val="80000"/>
              </a:lnSpc>
            </a:pPr>
            <a:r>
              <a:rPr lang="en-GB" sz="1200" b="1" smtClean="0">
                <a:latin typeface="Footlight MT Light"/>
              </a:rPr>
              <a:t>use new techniques for presentation</a:t>
            </a:r>
            <a:endParaRPr lang="sv-SE" sz="1200" smtClean="0">
              <a:latin typeface="Footlight MT Light"/>
            </a:endParaRPr>
          </a:p>
          <a:p>
            <a:pPr>
              <a:lnSpc>
                <a:spcPct val="80000"/>
              </a:lnSpc>
            </a:pPr>
            <a:endParaRPr lang="sv-SE" sz="1200" smtClean="0">
              <a:latin typeface="Footlight MT Light"/>
            </a:endParaRPr>
          </a:p>
          <a:p>
            <a:pPr>
              <a:lnSpc>
                <a:spcPct val="80000"/>
              </a:lnSpc>
              <a:buFontTx/>
              <a:buNone/>
            </a:pPr>
            <a:endParaRPr lang="sv-SE" sz="1200" b="1" smtClean="0">
              <a:latin typeface="Footlight MT Light"/>
            </a:endParaRPr>
          </a:p>
          <a:p>
            <a:pPr>
              <a:lnSpc>
                <a:spcPct val="80000"/>
              </a:lnSpc>
            </a:pPr>
            <a:r>
              <a:rPr lang="en-GB" sz="1200" b="1" smtClean="0">
                <a:latin typeface="Footlight MT Light"/>
              </a:rPr>
              <a:t>cooperate with other pupils, both their classmates</a:t>
            </a:r>
          </a:p>
          <a:p>
            <a:pPr>
              <a:lnSpc>
                <a:spcPct val="80000"/>
              </a:lnSpc>
              <a:buFont typeface="Arial" charset="0"/>
              <a:buNone/>
            </a:pPr>
            <a:r>
              <a:rPr lang="en-GB" sz="1200" b="1" smtClean="0">
                <a:latin typeface="Footlight MT Light"/>
              </a:rPr>
              <a:t>	and others.</a:t>
            </a:r>
            <a:endParaRPr lang="sv-SE" sz="1200" smtClean="0">
              <a:latin typeface="Footlight MT Light"/>
            </a:endParaRPr>
          </a:p>
          <a:p>
            <a:pPr>
              <a:lnSpc>
                <a:spcPct val="80000"/>
              </a:lnSpc>
              <a:buFont typeface="Arial" charset="0"/>
              <a:buNone/>
            </a:pPr>
            <a:r>
              <a:rPr lang="en-GB" sz="900" smtClean="0"/>
              <a:t> </a:t>
            </a:r>
            <a:endParaRPr lang="sv-SE" sz="900" smtClean="0"/>
          </a:p>
          <a:p>
            <a:pPr>
              <a:lnSpc>
                <a:spcPct val="80000"/>
              </a:lnSpc>
            </a:pPr>
            <a:endParaRPr lang="sv-SE" sz="900" b="1" smtClean="0">
              <a:latin typeface="Footlight MT Light"/>
            </a:endParaRPr>
          </a:p>
          <a:p>
            <a:pPr>
              <a:lnSpc>
                <a:spcPct val="80000"/>
              </a:lnSpc>
            </a:pPr>
            <a:endParaRPr lang="sv-SE" sz="1100" smtClean="0">
              <a:latin typeface="Footlight MT Light"/>
            </a:endParaRPr>
          </a:p>
        </p:txBody>
      </p:sp>
      <p:pic>
        <p:nvPicPr>
          <p:cNvPr id="28675" name="Picture 4"/>
          <p:cNvPicPr>
            <a:picLocks noChangeAspect="1" noChangeArrowheads="1"/>
          </p:cNvPicPr>
          <p:nvPr/>
        </p:nvPicPr>
        <p:blipFill>
          <a:blip r:embed="rId3"/>
          <a:srcRect/>
          <a:stretch>
            <a:fillRect/>
          </a:stretch>
        </p:blipFill>
        <p:spPr bwMode="auto">
          <a:xfrm>
            <a:off x="5992813" y="2159000"/>
            <a:ext cx="2525712" cy="1893888"/>
          </a:xfrm>
          <a:prstGeom prst="rect">
            <a:avLst/>
          </a:prstGeom>
          <a:noFill/>
          <a:ln w="9525">
            <a:noFill/>
            <a:miter lim="800000"/>
            <a:headEnd/>
            <a:tailEnd/>
          </a:ln>
        </p:spPr>
      </p:pic>
      <p:pic>
        <p:nvPicPr>
          <p:cNvPr id="28676" name="Picture 5"/>
          <p:cNvPicPr>
            <a:picLocks noChangeAspect="1" noChangeArrowheads="1"/>
          </p:cNvPicPr>
          <p:nvPr/>
        </p:nvPicPr>
        <p:blipFill>
          <a:blip r:embed="rId4"/>
          <a:srcRect/>
          <a:stretch>
            <a:fillRect/>
          </a:stretch>
        </p:blipFill>
        <p:spPr bwMode="auto">
          <a:xfrm>
            <a:off x="5435600" y="4149725"/>
            <a:ext cx="3321050" cy="2489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9"/>
          <p:cNvPicPr>
            <a:picLocks noGrp="1" noChangeAspect="1" noChangeArrowheads="1"/>
          </p:cNvPicPr>
          <p:nvPr>
            <p:ph sz="quarter" idx="4"/>
          </p:nvPr>
        </p:nvPicPr>
        <p:blipFill>
          <a:blip r:embed="rId2"/>
          <a:srcRect/>
          <a:stretch>
            <a:fillRect/>
          </a:stretch>
        </p:blipFill>
        <p:spPr>
          <a:xfrm>
            <a:off x="3419475" y="1557338"/>
            <a:ext cx="2249488" cy="2663825"/>
          </a:xfrm>
        </p:spPr>
      </p:pic>
      <p:pic>
        <p:nvPicPr>
          <p:cNvPr id="29699" name="Picture 10"/>
          <p:cNvPicPr>
            <a:picLocks noGrp="1" noChangeAspect="1" noChangeArrowheads="1"/>
          </p:cNvPicPr>
          <p:nvPr>
            <p:ph sz="quarter" idx="1"/>
          </p:nvPr>
        </p:nvPicPr>
        <p:blipFill>
          <a:blip r:embed="rId3"/>
          <a:srcRect/>
          <a:stretch>
            <a:fillRect/>
          </a:stretch>
        </p:blipFill>
        <p:spPr>
          <a:xfrm>
            <a:off x="468313" y="1557338"/>
            <a:ext cx="2917825" cy="2185987"/>
          </a:xfrm>
        </p:spPr>
      </p:pic>
      <p:pic>
        <p:nvPicPr>
          <p:cNvPr id="29700" name="Picture 12"/>
          <p:cNvPicPr>
            <a:picLocks noGrp="1" noChangeAspect="1" noChangeArrowheads="1"/>
          </p:cNvPicPr>
          <p:nvPr>
            <p:ph sz="quarter" idx="3"/>
          </p:nvPr>
        </p:nvPicPr>
        <p:blipFill>
          <a:blip r:embed="rId4"/>
          <a:srcRect/>
          <a:stretch>
            <a:fillRect/>
          </a:stretch>
        </p:blipFill>
        <p:spPr>
          <a:xfrm>
            <a:off x="323850" y="4076700"/>
            <a:ext cx="2916238" cy="2187575"/>
          </a:xfrm>
        </p:spPr>
      </p:pic>
      <p:pic>
        <p:nvPicPr>
          <p:cNvPr id="29701" name="Picture 13"/>
          <p:cNvPicPr>
            <a:picLocks noChangeAspect="1" noChangeArrowheads="1"/>
          </p:cNvPicPr>
          <p:nvPr/>
        </p:nvPicPr>
        <p:blipFill>
          <a:blip r:embed="rId5"/>
          <a:srcRect/>
          <a:stretch>
            <a:fillRect/>
          </a:stretch>
        </p:blipFill>
        <p:spPr bwMode="auto">
          <a:xfrm>
            <a:off x="4140200" y="4262438"/>
            <a:ext cx="2736850" cy="2052637"/>
          </a:xfrm>
          <a:prstGeom prst="rect">
            <a:avLst/>
          </a:prstGeom>
          <a:noFill/>
          <a:ln w="9525">
            <a:noFill/>
            <a:miter lim="800000"/>
            <a:headEnd/>
            <a:tailEnd/>
          </a:ln>
        </p:spPr>
      </p:pic>
      <p:pic>
        <p:nvPicPr>
          <p:cNvPr id="29702" name="Picture 15"/>
          <p:cNvPicPr>
            <a:picLocks noGrp="1" noChangeAspect="1" noChangeArrowheads="1"/>
          </p:cNvPicPr>
          <p:nvPr>
            <p:ph sz="quarter" idx="2"/>
          </p:nvPr>
        </p:nvPicPr>
        <p:blipFill>
          <a:blip r:embed="rId6"/>
          <a:srcRect/>
          <a:stretch>
            <a:fillRect/>
          </a:stretch>
        </p:blipFill>
        <p:spPr>
          <a:xfrm>
            <a:off x="5867400" y="1557338"/>
            <a:ext cx="2914650" cy="2519362"/>
          </a:xfrm>
        </p:spPr>
      </p:pic>
      <p:pic>
        <p:nvPicPr>
          <p:cNvPr id="29704" name="Picture 8" descr="alltid_bästa2"/>
          <p:cNvPicPr>
            <a:picLocks noChangeAspect="1" noChangeArrowheads="1"/>
          </p:cNvPicPr>
          <p:nvPr/>
        </p:nvPicPr>
        <p:blipFill>
          <a:blip r:embed="rId7"/>
          <a:srcRect/>
          <a:stretch>
            <a:fillRect/>
          </a:stretch>
        </p:blipFill>
        <p:spPr bwMode="auto">
          <a:xfrm>
            <a:off x="0" y="0"/>
            <a:ext cx="9144000" cy="1287463"/>
          </a:xfrm>
          <a:prstGeom prst="rect">
            <a:avLst/>
          </a:prstGeom>
          <a:noFill/>
        </p:spPr>
      </p:pic>
      <p:sp>
        <p:nvSpPr>
          <p:cNvPr id="29697" name="Rectangle 2"/>
          <p:cNvSpPr>
            <a:spLocks noGrp="1" noChangeArrowheads="1"/>
          </p:cNvSpPr>
          <p:nvPr>
            <p:ph type="title" sz="quarter"/>
          </p:nvPr>
        </p:nvSpPr>
        <p:spPr>
          <a:xfrm>
            <a:off x="2771775" y="260350"/>
            <a:ext cx="5472113" cy="1049338"/>
          </a:xfrm>
        </p:spPr>
        <p:txBody>
          <a:bodyPr/>
          <a:lstStyle/>
          <a:p>
            <a:r>
              <a:rPr lang="sv-SE" sz="3600" smtClean="0">
                <a:latin typeface="Footlight MT Light"/>
              </a:rPr>
              <a:t>Open House</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41" name="Rectangle 9"/>
          <p:cNvSpPr>
            <a:spLocks noChangeArrowheads="1"/>
          </p:cNvSpPr>
          <p:nvPr/>
        </p:nvSpPr>
        <p:spPr bwMode="auto">
          <a:xfrm>
            <a:off x="785813" y="2286000"/>
            <a:ext cx="2736850" cy="576263"/>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sv-SE">
                <a:solidFill>
                  <a:srgbClr val="000000"/>
                </a:solidFill>
              </a:rPr>
              <a:t>Theme suggestions-</a:t>
            </a:r>
          </a:p>
          <a:p>
            <a:pPr algn="ctr"/>
            <a:r>
              <a:rPr lang="sv-SE">
                <a:solidFill>
                  <a:srgbClr val="000000"/>
                </a:solidFill>
              </a:rPr>
              <a:t>Your own research</a:t>
            </a:r>
          </a:p>
        </p:txBody>
      </p:sp>
      <p:sp>
        <p:nvSpPr>
          <p:cNvPr id="44042" name="Rectangle 10"/>
          <p:cNvSpPr>
            <a:spLocks noChangeArrowheads="1"/>
          </p:cNvSpPr>
          <p:nvPr/>
        </p:nvSpPr>
        <p:spPr bwMode="auto">
          <a:xfrm>
            <a:off x="714375" y="3357563"/>
            <a:ext cx="2881313" cy="1214437"/>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fontAlgn="auto">
              <a:lnSpc>
                <a:spcPct val="150000"/>
              </a:lnSpc>
              <a:spcBef>
                <a:spcPts val="0"/>
              </a:spcBef>
              <a:spcAft>
                <a:spcPts val="0"/>
              </a:spcAft>
              <a:defRPr/>
            </a:pPr>
            <a:r>
              <a:rPr lang="sv-SE" dirty="0"/>
              <a:t>Presentation of different </a:t>
            </a:r>
            <a:r>
              <a:rPr lang="sv-SE" dirty="0" err="1"/>
              <a:t>ideas</a:t>
            </a:r>
            <a:endParaRPr lang="sv-SE" dirty="0"/>
          </a:p>
          <a:p>
            <a:pPr algn="ctr" fontAlgn="auto">
              <a:lnSpc>
                <a:spcPct val="150000"/>
              </a:lnSpc>
              <a:spcBef>
                <a:spcPts val="0"/>
              </a:spcBef>
              <a:spcAft>
                <a:spcPts val="0"/>
              </a:spcAft>
              <a:defRPr/>
            </a:pPr>
            <a:r>
              <a:rPr lang="sv-SE" dirty="0" err="1"/>
              <a:t>We</a:t>
            </a:r>
            <a:r>
              <a:rPr lang="sv-SE" dirty="0"/>
              <a:t> </a:t>
            </a:r>
            <a:r>
              <a:rPr lang="sv-SE" dirty="0" err="1"/>
              <a:t>decide</a:t>
            </a:r>
            <a:endParaRPr lang="sv-SE" dirty="0"/>
          </a:p>
          <a:p>
            <a:pPr algn="ctr" fontAlgn="auto">
              <a:lnSpc>
                <a:spcPct val="150000"/>
              </a:lnSpc>
              <a:spcBef>
                <a:spcPts val="0"/>
              </a:spcBef>
              <a:spcAft>
                <a:spcPts val="0"/>
              </a:spcAft>
              <a:defRPr/>
            </a:pPr>
            <a:r>
              <a:rPr lang="sv-SE" dirty="0"/>
              <a:t>Main </a:t>
            </a:r>
            <a:r>
              <a:rPr lang="sv-SE" dirty="0" err="1"/>
              <a:t>goals</a:t>
            </a:r>
            <a:endParaRPr lang="sv-SE" dirty="0"/>
          </a:p>
        </p:txBody>
      </p:sp>
      <p:sp>
        <p:nvSpPr>
          <p:cNvPr id="44043" name="Rectangle 11"/>
          <p:cNvSpPr>
            <a:spLocks noChangeArrowheads="1"/>
          </p:cNvSpPr>
          <p:nvPr/>
        </p:nvSpPr>
        <p:spPr bwMode="auto">
          <a:xfrm>
            <a:off x="714375" y="5143500"/>
            <a:ext cx="2881313" cy="647700"/>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fontAlgn="auto">
              <a:spcBef>
                <a:spcPts val="0"/>
              </a:spcBef>
              <a:spcAft>
                <a:spcPts val="0"/>
              </a:spcAft>
              <a:defRPr/>
            </a:pPr>
            <a:r>
              <a:rPr lang="sv-SE" dirty="0" err="1"/>
              <a:t>Subject</a:t>
            </a:r>
            <a:r>
              <a:rPr lang="sv-SE" dirty="0"/>
              <a:t> </a:t>
            </a:r>
            <a:r>
              <a:rPr lang="sv-SE" dirty="0" err="1"/>
              <a:t>groups</a:t>
            </a:r>
            <a:endParaRPr lang="sv-SE" dirty="0"/>
          </a:p>
        </p:txBody>
      </p:sp>
      <p:sp>
        <p:nvSpPr>
          <p:cNvPr id="44044" name="Rectangle 12"/>
          <p:cNvSpPr>
            <a:spLocks noChangeArrowheads="1"/>
          </p:cNvSpPr>
          <p:nvPr/>
        </p:nvSpPr>
        <p:spPr bwMode="auto">
          <a:xfrm>
            <a:off x="5500688" y="2214563"/>
            <a:ext cx="3314700" cy="3071812"/>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fontAlgn="auto">
              <a:lnSpc>
                <a:spcPct val="150000"/>
              </a:lnSpc>
              <a:spcBef>
                <a:spcPts val="0"/>
              </a:spcBef>
              <a:spcAft>
                <a:spcPts val="0"/>
              </a:spcAft>
              <a:defRPr/>
            </a:pPr>
            <a:r>
              <a:rPr lang="sv-SE" dirty="0" err="1"/>
              <a:t>Background</a:t>
            </a:r>
            <a:endParaRPr lang="sv-SE" dirty="0"/>
          </a:p>
          <a:p>
            <a:pPr algn="ctr" fontAlgn="auto">
              <a:lnSpc>
                <a:spcPct val="150000"/>
              </a:lnSpc>
              <a:spcBef>
                <a:spcPts val="0"/>
              </a:spcBef>
              <a:spcAft>
                <a:spcPts val="0"/>
              </a:spcAft>
              <a:defRPr/>
            </a:pPr>
            <a:r>
              <a:rPr lang="sv-SE" dirty="0" err="1"/>
              <a:t>Questions</a:t>
            </a:r>
            <a:r>
              <a:rPr lang="sv-SE" dirty="0"/>
              <a:t> for </a:t>
            </a:r>
            <a:r>
              <a:rPr lang="sv-SE" dirty="0" err="1"/>
              <a:t>discussion</a:t>
            </a:r>
            <a:endParaRPr lang="sv-SE" dirty="0"/>
          </a:p>
          <a:p>
            <a:pPr algn="ctr" fontAlgn="auto">
              <a:lnSpc>
                <a:spcPct val="150000"/>
              </a:lnSpc>
              <a:spcBef>
                <a:spcPts val="0"/>
              </a:spcBef>
              <a:spcAft>
                <a:spcPts val="0"/>
              </a:spcAft>
              <a:defRPr/>
            </a:pPr>
            <a:r>
              <a:rPr lang="sv-SE" dirty="0"/>
              <a:t>The start</a:t>
            </a:r>
          </a:p>
          <a:p>
            <a:pPr algn="ctr" fontAlgn="auto">
              <a:lnSpc>
                <a:spcPct val="150000"/>
              </a:lnSpc>
              <a:spcBef>
                <a:spcPts val="0"/>
              </a:spcBef>
              <a:spcAft>
                <a:spcPts val="0"/>
              </a:spcAft>
              <a:defRPr/>
            </a:pPr>
            <a:r>
              <a:rPr lang="sv-SE" dirty="0" err="1"/>
              <a:t>Documentation</a:t>
            </a:r>
            <a:endParaRPr lang="sv-SE" dirty="0"/>
          </a:p>
          <a:p>
            <a:pPr algn="ctr" fontAlgn="auto">
              <a:lnSpc>
                <a:spcPct val="150000"/>
              </a:lnSpc>
              <a:spcBef>
                <a:spcPts val="0"/>
              </a:spcBef>
              <a:spcAft>
                <a:spcPts val="0"/>
              </a:spcAft>
              <a:defRPr/>
            </a:pPr>
            <a:r>
              <a:rPr lang="sv-SE" dirty="0" err="1"/>
              <a:t>Projectstudy</a:t>
            </a:r>
            <a:endParaRPr lang="sv-SE" dirty="0"/>
          </a:p>
          <a:p>
            <a:pPr algn="ctr" fontAlgn="auto">
              <a:lnSpc>
                <a:spcPct val="150000"/>
              </a:lnSpc>
              <a:spcBef>
                <a:spcPts val="0"/>
              </a:spcBef>
              <a:spcAft>
                <a:spcPts val="0"/>
              </a:spcAft>
              <a:defRPr/>
            </a:pPr>
            <a:r>
              <a:rPr lang="sv-SE" dirty="0"/>
              <a:t>Presentation/report</a:t>
            </a:r>
            <a:endParaRPr lang="sv-SE" dirty="0"/>
          </a:p>
          <a:p>
            <a:pPr algn="ctr" fontAlgn="auto">
              <a:lnSpc>
                <a:spcPct val="150000"/>
              </a:lnSpc>
              <a:spcBef>
                <a:spcPts val="0"/>
              </a:spcBef>
              <a:spcAft>
                <a:spcPts val="0"/>
              </a:spcAft>
              <a:defRPr/>
            </a:pPr>
            <a:r>
              <a:rPr lang="sv-SE" dirty="0"/>
              <a:t>The Final</a:t>
            </a:r>
            <a:endParaRPr lang="sv-SE" dirty="0"/>
          </a:p>
        </p:txBody>
      </p:sp>
      <p:sp>
        <p:nvSpPr>
          <p:cNvPr id="30726" name="Line 16"/>
          <p:cNvSpPr>
            <a:spLocks noChangeShapeType="1"/>
          </p:cNvSpPr>
          <p:nvPr/>
        </p:nvSpPr>
        <p:spPr bwMode="auto">
          <a:xfrm>
            <a:off x="2071688" y="4572000"/>
            <a:ext cx="0" cy="288925"/>
          </a:xfrm>
          <a:prstGeom prst="line">
            <a:avLst/>
          </a:prstGeom>
          <a:noFill/>
          <a:ln w="9525">
            <a:solidFill>
              <a:schemeClr val="tx1"/>
            </a:solidFill>
            <a:round/>
            <a:headEnd/>
            <a:tailEnd type="triangle" w="med" len="med"/>
          </a:ln>
        </p:spPr>
        <p:txBody>
          <a:bodyPr/>
          <a:lstStyle/>
          <a:p>
            <a:endParaRPr lang="sv-SE"/>
          </a:p>
        </p:txBody>
      </p:sp>
      <p:sp>
        <p:nvSpPr>
          <p:cNvPr id="30727" name="Line 17"/>
          <p:cNvSpPr>
            <a:spLocks noChangeShapeType="1"/>
          </p:cNvSpPr>
          <p:nvPr/>
        </p:nvSpPr>
        <p:spPr bwMode="auto">
          <a:xfrm>
            <a:off x="2071688" y="3071813"/>
            <a:ext cx="0" cy="217487"/>
          </a:xfrm>
          <a:prstGeom prst="line">
            <a:avLst/>
          </a:prstGeom>
          <a:noFill/>
          <a:ln w="9525">
            <a:solidFill>
              <a:schemeClr val="tx1"/>
            </a:solidFill>
            <a:round/>
            <a:headEnd/>
            <a:tailEnd type="triangle" w="med" len="med"/>
          </a:ln>
        </p:spPr>
        <p:txBody>
          <a:bodyPr/>
          <a:lstStyle/>
          <a:p>
            <a:endParaRPr lang="sv-SE"/>
          </a:p>
        </p:txBody>
      </p:sp>
      <p:sp>
        <p:nvSpPr>
          <p:cNvPr id="30728" name="Line 19"/>
          <p:cNvSpPr>
            <a:spLocks noChangeShapeType="1"/>
          </p:cNvSpPr>
          <p:nvPr/>
        </p:nvSpPr>
        <p:spPr bwMode="auto">
          <a:xfrm flipV="1">
            <a:off x="3786188" y="3857625"/>
            <a:ext cx="1643062" cy="1665288"/>
          </a:xfrm>
          <a:prstGeom prst="line">
            <a:avLst/>
          </a:prstGeom>
          <a:noFill/>
          <a:ln w="9525">
            <a:solidFill>
              <a:schemeClr val="tx1"/>
            </a:solidFill>
            <a:round/>
            <a:headEnd/>
            <a:tailEnd type="triangle" w="med" len="med"/>
          </a:ln>
        </p:spPr>
        <p:txBody>
          <a:bodyPr/>
          <a:lstStyle/>
          <a:p>
            <a:endParaRPr lang="sv-SE"/>
          </a:p>
        </p:txBody>
      </p:sp>
      <p:pic>
        <p:nvPicPr>
          <p:cNvPr id="30730" name="Picture 10" descr="alltid_bästa2"/>
          <p:cNvPicPr>
            <a:picLocks noChangeAspect="1" noChangeArrowheads="1"/>
          </p:cNvPicPr>
          <p:nvPr/>
        </p:nvPicPr>
        <p:blipFill>
          <a:blip r:embed="rId3"/>
          <a:srcRect/>
          <a:stretch>
            <a:fillRect/>
          </a:stretch>
        </p:blipFill>
        <p:spPr bwMode="auto">
          <a:xfrm>
            <a:off x="0" y="0"/>
            <a:ext cx="9144000" cy="1287463"/>
          </a:xfrm>
          <a:prstGeom prst="rect">
            <a:avLst/>
          </a:prstGeom>
          <a:noFill/>
        </p:spPr>
      </p:pic>
      <p:sp>
        <p:nvSpPr>
          <p:cNvPr id="44040" name="Rectangle 8"/>
          <p:cNvSpPr>
            <a:spLocks noGrp="1" noChangeArrowheads="1"/>
          </p:cNvSpPr>
          <p:nvPr>
            <p:ph type="title"/>
          </p:nvPr>
        </p:nvSpPr>
        <p:spPr>
          <a:xfrm>
            <a:off x="1547813" y="115888"/>
            <a:ext cx="7416800" cy="1309687"/>
          </a:xfrm>
        </p:spPr>
        <p:txBody>
          <a:bodyPr rtlCol="0">
            <a:noAutofit/>
          </a:bodyPr>
          <a:lstStyle/>
          <a:p>
            <a:pPr fontAlgn="auto">
              <a:spcAft>
                <a:spcPts val="0"/>
              </a:spcAft>
              <a:defRPr/>
            </a:pPr>
            <a:r>
              <a:rPr lang="sv-SE" sz="4000" b="1" dirty="0" err="1" smtClean="0">
                <a:effectLst>
                  <a:outerShdw blurRad="38100" dist="38100" dir="2700000" algn="tl">
                    <a:srgbClr val="000000">
                      <a:alpha val="43137"/>
                    </a:srgbClr>
                  </a:outerShdw>
                </a:effectLst>
                <a:latin typeface="Footlight MT Light" pitchFamily="18" charset="0"/>
              </a:rPr>
              <a:t>Theachers</a:t>
            </a:r>
            <a:r>
              <a:rPr lang="sv-SE" sz="4000" b="1" dirty="0" smtClean="0">
                <a:effectLst>
                  <a:outerShdw blurRad="38100" dist="38100" dir="2700000" algn="tl">
                    <a:srgbClr val="000000">
                      <a:alpha val="43137"/>
                    </a:srgbClr>
                  </a:outerShdw>
                </a:effectLst>
                <a:latin typeface="Footlight MT Light" pitchFamily="18" charset="0"/>
              </a:rPr>
              <a:t> </a:t>
            </a:r>
            <a:r>
              <a:rPr lang="sv-SE" sz="4000" b="1" dirty="0" err="1" smtClean="0">
                <a:effectLst>
                  <a:outerShdw blurRad="38100" dist="38100" dir="2700000" algn="tl">
                    <a:srgbClr val="000000">
                      <a:alpha val="43137"/>
                    </a:srgbClr>
                  </a:outerShdw>
                </a:effectLst>
                <a:latin typeface="Footlight MT Light" pitchFamily="18" charset="0"/>
              </a:rPr>
              <a:t>Planning</a:t>
            </a:r>
            <a:endParaRPr lang="sv-SE" sz="4000" b="1" dirty="0">
              <a:effectLst>
                <a:outerShdw blurRad="38100" dist="38100" dir="2700000" algn="tl">
                  <a:srgbClr val="000000">
                    <a:alpha val="43137"/>
                  </a:srgbClr>
                </a:outerShdw>
              </a:effectLst>
              <a:latin typeface="Footlight MT Light"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41"/>
                                        </p:tgtEl>
                                        <p:attrNameLst>
                                          <p:attrName>style.visibility</p:attrName>
                                        </p:attrNameLst>
                                      </p:cBhvr>
                                      <p:to>
                                        <p:strVal val="visible"/>
                                      </p:to>
                                    </p:set>
                                    <p:anim calcmode="lin" valueType="num">
                                      <p:cBhvr additive="base">
                                        <p:cTn id="7" dur="500" fill="hold"/>
                                        <p:tgtEl>
                                          <p:spTgt spid="44041"/>
                                        </p:tgtEl>
                                        <p:attrNameLst>
                                          <p:attrName>ppt_x</p:attrName>
                                        </p:attrNameLst>
                                      </p:cBhvr>
                                      <p:tavLst>
                                        <p:tav tm="0">
                                          <p:val>
                                            <p:strVal val="#ppt_x"/>
                                          </p:val>
                                        </p:tav>
                                        <p:tav tm="100000">
                                          <p:val>
                                            <p:strVal val="#ppt_x"/>
                                          </p:val>
                                        </p:tav>
                                      </p:tavLst>
                                    </p:anim>
                                    <p:anim calcmode="lin" valueType="num">
                                      <p:cBhvr additive="base">
                                        <p:cTn id="8" dur="500" fill="hold"/>
                                        <p:tgtEl>
                                          <p:spTgt spid="440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042"/>
                                        </p:tgtEl>
                                        <p:attrNameLst>
                                          <p:attrName>style.visibility</p:attrName>
                                        </p:attrNameLst>
                                      </p:cBhvr>
                                      <p:to>
                                        <p:strVal val="visible"/>
                                      </p:to>
                                    </p:set>
                                    <p:anim calcmode="lin" valueType="num">
                                      <p:cBhvr additive="base">
                                        <p:cTn id="13" dur="500" fill="hold"/>
                                        <p:tgtEl>
                                          <p:spTgt spid="44042"/>
                                        </p:tgtEl>
                                        <p:attrNameLst>
                                          <p:attrName>ppt_x</p:attrName>
                                        </p:attrNameLst>
                                      </p:cBhvr>
                                      <p:tavLst>
                                        <p:tav tm="0">
                                          <p:val>
                                            <p:strVal val="#ppt_x"/>
                                          </p:val>
                                        </p:tav>
                                        <p:tav tm="100000">
                                          <p:val>
                                            <p:strVal val="#ppt_x"/>
                                          </p:val>
                                        </p:tav>
                                      </p:tavLst>
                                    </p:anim>
                                    <p:anim calcmode="lin" valueType="num">
                                      <p:cBhvr additive="base">
                                        <p:cTn id="14" dur="500" fill="hold"/>
                                        <p:tgtEl>
                                          <p:spTgt spid="4404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4043"/>
                                        </p:tgtEl>
                                        <p:attrNameLst>
                                          <p:attrName>style.visibility</p:attrName>
                                        </p:attrNameLst>
                                      </p:cBhvr>
                                      <p:to>
                                        <p:strVal val="visible"/>
                                      </p:to>
                                    </p:set>
                                    <p:anim calcmode="lin" valueType="num">
                                      <p:cBhvr additive="base">
                                        <p:cTn id="19" dur="500" fill="hold"/>
                                        <p:tgtEl>
                                          <p:spTgt spid="44043"/>
                                        </p:tgtEl>
                                        <p:attrNameLst>
                                          <p:attrName>ppt_x</p:attrName>
                                        </p:attrNameLst>
                                      </p:cBhvr>
                                      <p:tavLst>
                                        <p:tav tm="0">
                                          <p:val>
                                            <p:strVal val="#ppt_x"/>
                                          </p:val>
                                        </p:tav>
                                        <p:tav tm="100000">
                                          <p:val>
                                            <p:strVal val="#ppt_x"/>
                                          </p:val>
                                        </p:tav>
                                      </p:tavLst>
                                    </p:anim>
                                    <p:anim calcmode="lin" valueType="num">
                                      <p:cBhvr additive="base">
                                        <p:cTn id="20" dur="500" fill="hold"/>
                                        <p:tgtEl>
                                          <p:spTgt spid="4404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4044"/>
                                        </p:tgtEl>
                                        <p:attrNameLst>
                                          <p:attrName>style.visibility</p:attrName>
                                        </p:attrNameLst>
                                      </p:cBhvr>
                                      <p:to>
                                        <p:strVal val="visible"/>
                                      </p:to>
                                    </p:set>
                                    <p:anim calcmode="lin" valueType="num">
                                      <p:cBhvr additive="base">
                                        <p:cTn id="25" dur="500" fill="hold"/>
                                        <p:tgtEl>
                                          <p:spTgt spid="44044"/>
                                        </p:tgtEl>
                                        <p:attrNameLst>
                                          <p:attrName>ppt_x</p:attrName>
                                        </p:attrNameLst>
                                      </p:cBhvr>
                                      <p:tavLst>
                                        <p:tav tm="0">
                                          <p:val>
                                            <p:strVal val="#ppt_x"/>
                                          </p:val>
                                        </p:tav>
                                        <p:tav tm="100000">
                                          <p:val>
                                            <p:strVal val="#ppt_x"/>
                                          </p:val>
                                        </p:tav>
                                      </p:tavLst>
                                    </p:anim>
                                    <p:anim calcmode="lin" valueType="num">
                                      <p:cBhvr additive="base">
                                        <p:cTn id="26" dur="500" fill="hold"/>
                                        <p:tgtEl>
                                          <p:spTgt spid="440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1" grpId="0" animBg="1"/>
      <p:bldP spid="44042" grpId="0" animBg="1"/>
      <p:bldP spid="44043" grpId="0" animBg="1"/>
      <p:bldP spid="4404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4"/>
          <p:cNvSpPr txBox="1">
            <a:spLocks noChangeArrowheads="1"/>
          </p:cNvSpPr>
          <p:nvPr/>
        </p:nvSpPr>
        <p:spPr bwMode="auto">
          <a:xfrm>
            <a:off x="571500" y="1643063"/>
            <a:ext cx="3143250" cy="928687"/>
          </a:xfrm>
          <a:prstGeom prst="rect">
            <a:avLst/>
          </a:prstGeom>
          <a:ln w="25400" cap="flat" cmpd="sng" algn="ctr">
            <a:solidFill>
              <a:schemeClr val="dk1"/>
            </a:solidFill>
            <a:prstDash val="solid"/>
            <a:headEnd/>
            <a:tailEnd/>
          </a:ln>
        </p:spPr>
        <p:style>
          <a:lnRef idx="2">
            <a:schemeClr val="dk1"/>
          </a:lnRef>
          <a:fillRef idx="1">
            <a:schemeClr val="lt1"/>
          </a:fillRef>
          <a:effectRef idx="0">
            <a:schemeClr val="dk1"/>
          </a:effectRef>
          <a:fontRef idx="minor">
            <a:schemeClr val="dk1"/>
          </a:fontRef>
        </p:style>
        <p:txBody>
          <a:bodyPr wrap="none" anchor="ctr">
            <a:normAutofit/>
          </a:bodyPr>
          <a:lstStyle/>
          <a:p>
            <a:pPr marL="342900" indent="-342900" algn="ctr">
              <a:spcBef>
                <a:spcPct val="20000"/>
              </a:spcBef>
              <a:buFont typeface="Arial" charset="0"/>
              <a:buNone/>
            </a:pPr>
            <a:endParaRPr lang="sv-SE">
              <a:solidFill>
                <a:srgbClr val="000000"/>
              </a:solidFill>
            </a:endParaRPr>
          </a:p>
          <a:p>
            <a:pPr marL="342900" indent="-342900" algn="ctr">
              <a:spcBef>
                <a:spcPct val="20000"/>
              </a:spcBef>
              <a:buFont typeface="Arial" charset="0"/>
              <a:buNone/>
            </a:pPr>
            <a:r>
              <a:rPr lang="sv-SE" sz="2400">
                <a:solidFill>
                  <a:schemeClr val="tx1"/>
                </a:solidFill>
                <a:latin typeface="Footlight MT Light"/>
              </a:rPr>
              <a:t>Main thread</a:t>
            </a:r>
          </a:p>
          <a:p>
            <a:pPr marL="342900" indent="-342900" algn="ctr">
              <a:spcBef>
                <a:spcPct val="20000"/>
              </a:spcBef>
              <a:buFont typeface="Arial" charset="0"/>
              <a:buNone/>
            </a:pPr>
            <a:endParaRPr lang="sv-SE">
              <a:solidFill>
                <a:srgbClr val="000000"/>
              </a:solidFill>
            </a:endParaRPr>
          </a:p>
        </p:txBody>
      </p:sp>
      <p:sp>
        <p:nvSpPr>
          <p:cNvPr id="5" name="Rectangle 14"/>
          <p:cNvSpPr txBox="1">
            <a:spLocks noGrp="1" noChangeArrowheads="1"/>
          </p:cNvSpPr>
          <p:nvPr>
            <p:ph idx="1"/>
          </p:nvPr>
        </p:nvSpPr>
        <p:spPr>
          <a:xfrm>
            <a:off x="571500" y="3429000"/>
            <a:ext cx="3071813" cy="1000125"/>
          </a:xfrm>
        </p:spPr>
        <p:style>
          <a:lnRef idx="2">
            <a:schemeClr val="dk1"/>
          </a:lnRef>
          <a:fillRef idx="1">
            <a:schemeClr val="lt1"/>
          </a:fillRef>
          <a:effectRef idx="0">
            <a:schemeClr val="dk1"/>
          </a:effectRef>
          <a:fontRef idx="minor">
            <a:schemeClr val="dk1"/>
          </a:fontRef>
        </p:style>
        <p:txBody>
          <a:bodyPr wrap="none" rtlCol="0" anchor="ctr">
            <a:normAutofit lnSpcReduction="10000"/>
          </a:bodyPr>
          <a:lstStyle/>
          <a:p>
            <a:pPr algn="ctr" fontAlgn="auto">
              <a:spcAft>
                <a:spcPts val="0"/>
              </a:spcAft>
              <a:buFont typeface="Arial" pitchFamily="34" charset="0"/>
              <a:buNone/>
              <a:defRPr/>
            </a:pPr>
            <a:endParaRPr lang="sv-SE" dirty="0" smtClean="0"/>
          </a:p>
          <a:p>
            <a:pPr algn="ctr" fontAlgn="auto">
              <a:spcAft>
                <a:spcPts val="0"/>
              </a:spcAft>
              <a:buFont typeface="Arial" pitchFamily="34" charset="0"/>
              <a:buNone/>
              <a:defRPr/>
            </a:pPr>
            <a:r>
              <a:rPr lang="sv-SE" sz="2600" dirty="0" smtClean="0">
                <a:latin typeface="Footlight MT Light" pitchFamily="18" charset="0"/>
              </a:rPr>
              <a:t>Project work</a:t>
            </a:r>
          </a:p>
          <a:p>
            <a:pPr algn="ctr" fontAlgn="auto">
              <a:spcAft>
                <a:spcPts val="0"/>
              </a:spcAft>
              <a:buFont typeface="Arial" pitchFamily="34" charset="0"/>
              <a:buNone/>
              <a:defRPr/>
            </a:pPr>
            <a:endParaRPr lang="sv-SE" sz="1800" dirty="0" smtClean="0"/>
          </a:p>
        </p:txBody>
      </p:sp>
      <p:sp>
        <p:nvSpPr>
          <p:cNvPr id="6" name="Rectangle 15"/>
          <p:cNvSpPr>
            <a:spLocks noChangeArrowheads="1"/>
          </p:cNvSpPr>
          <p:nvPr/>
        </p:nvSpPr>
        <p:spPr bwMode="auto">
          <a:xfrm>
            <a:off x="4786313" y="2000250"/>
            <a:ext cx="4000500" cy="1643063"/>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lnSpc>
                <a:spcPct val="150000"/>
              </a:lnSpc>
            </a:pPr>
            <a:r>
              <a:rPr lang="sv-SE" sz="2400">
                <a:solidFill>
                  <a:srgbClr val="000000"/>
                </a:solidFill>
                <a:latin typeface="Footlight MT Light"/>
              </a:rPr>
              <a:t>Presentation</a:t>
            </a:r>
          </a:p>
          <a:p>
            <a:pPr algn="ctr">
              <a:lnSpc>
                <a:spcPct val="150000"/>
              </a:lnSpc>
            </a:pPr>
            <a:r>
              <a:rPr lang="sv-SE" sz="2400">
                <a:solidFill>
                  <a:srgbClr val="000000"/>
                </a:solidFill>
                <a:latin typeface="Footlight MT Light"/>
              </a:rPr>
              <a:t>The Final</a:t>
            </a:r>
          </a:p>
          <a:p>
            <a:pPr algn="ctr">
              <a:lnSpc>
                <a:spcPct val="150000"/>
              </a:lnSpc>
            </a:pPr>
            <a:r>
              <a:rPr lang="sv-SE" sz="2400">
                <a:solidFill>
                  <a:srgbClr val="000000"/>
                </a:solidFill>
                <a:latin typeface="Footlight MT Light"/>
              </a:rPr>
              <a:t>evaluations</a:t>
            </a:r>
          </a:p>
        </p:txBody>
      </p:sp>
      <p:cxnSp>
        <p:nvCxnSpPr>
          <p:cNvPr id="8" name="Rak pil 7"/>
          <p:cNvCxnSpPr/>
          <p:nvPr/>
        </p:nvCxnSpPr>
        <p:spPr>
          <a:xfrm rot="5400000">
            <a:off x="1856581" y="2928144"/>
            <a:ext cx="428625"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Rak pil 8"/>
          <p:cNvCxnSpPr/>
          <p:nvPr/>
        </p:nvCxnSpPr>
        <p:spPr>
          <a:xfrm rot="5400000" flipH="1" flipV="1">
            <a:off x="3786982" y="3072606"/>
            <a:ext cx="857250" cy="8556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32776" name="Picture 8" descr="alltid_bästa2"/>
          <p:cNvPicPr>
            <a:picLocks noChangeAspect="1" noChangeArrowheads="1"/>
          </p:cNvPicPr>
          <p:nvPr/>
        </p:nvPicPr>
        <p:blipFill>
          <a:blip r:embed="rId3"/>
          <a:srcRect/>
          <a:stretch>
            <a:fillRect/>
          </a:stretch>
        </p:blipFill>
        <p:spPr bwMode="auto">
          <a:xfrm>
            <a:off x="0" y="0"/>
            <a:ext cx="9144000" cy="1287463"/>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blinds(horizontal)">
                                      <p:cBhvr>
                                        <p:cTn id="7" dur="5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2" name="Picture 6" descr="alltid_bästa2"/>
          <p:cNvPicPr>
            <a:picLocks noChangeAspect="1" noChangeArrowheads="1"/>
          </p:cNvPicPr>
          <p:nvPr/>
        </p:nvPicPr>
        <p:blipFill>
          <a:blip r:embed="rId2"/>
          <a:srcRect/>
          <a:stretch>
            <a:fillRect/>
          </a:stretch>
        </p:blipFill>
        <p:spPr bwMode="auto">
          <a:xfrm>
            <a:off x="0" y="0"/>
            <a:ext cx="9144000" cy="1287463"/>
          </a:xfrm>
          <a:prstGeom prst="rect">
            <a:avLst/>
          </a:prstGeom>
          <a:noFill/>
        </p:spPr>
      </p:pic>
      <p:sp>
        <p:nvSpPr>
          <p:cNvPr id="34817" name="Rectangle 2"/>
          <p:cNvSpPr>
            <a:spLocks noGrp="1" noChangeArrowheads="1"/>
          </p:cNvSpPr>
          <p:nvPr>
            <p:ph type="title"/>
          </p:nvPr>
        </p:nvSpPr>
        <p:spPr>
          <a:xfrm>
            <a:off x="914400" y="188913"/>
            <a:ext cx="8482013" cy="1143000"/>
          </a:xfrm>
        </p:spPr>
        <p:txBody>
          <a:bodyPr/>
          <a:lstStyle/>
          <a:p>
            <a:r>
              <a:rPr lang="sv-SE" sz="2800" smtClean="0">
                <a:latin typeface="Footlight MT Light"/>
              </a:rPr>
              <a:t>Frequently asked questions (FAQ’s)</a:t>
            </a:r>
          </a:p>
        </p:txBody>
      </p:sp>
      <p:pic>
        <p:nvPicPr>
          <p:cNvPr id="34819" name="Picture 5"/>
          <p:cNvPicPr>
            <a:picLocks noChangeAspect="1" noChangeArrowheads="1"/>
          </p:cNvPicPr>
          <p:nvPr/>
        </p:nvPicPr>
        <p:blipFill>
          <a:blip r:embed="rId3"/>
          <a:srcRect/>
          <a:stretch>
            <a:fillRect/>
          </a:stretch>
        </p:blipFill>
        <p:spPr bwMode="auto">
          <a:xfrm>
            <a:off x="6300788" y="1484313"/>
            <a:ext cx="2351087" cy="2665412"/>
          </a:xfrm>
          <a:prstGeom prst="rect">
            <a:avLst/>
          </a:prstGeom>
          <a:noFill/>
          <a:ln w="9525">
            <a:noFill/>
            <a:miter lim="800000"/>
            <a:headEnd/>
            <a:tailEnd/>
          </a:ln>
        </p:spPr>
      </p:pic>
      <p:sp>
        <p:nvSpPr>
          <p:cNvPr id="34820" name="Rectangle 4"/>
          <p:cNvSpPr>
            <a:spLocks noChangeArrowheads="1"/>
          </p:cNvSpPr>
          <p:nvPr/>
        </p:nvSpPr>
        <p:spPr bwMode="auto">
          <a:xfrm>
            <a:off x="395288" y="1557338"/>
            <a:ext cx="5761037" cy="4760912"/>
          </a:xfrm>
          <a:prstGeom prst="rect">
            <a:avLst/>
          </a:prstGeom>
          <a:noFill/>
          <a:ln w="9525">
            <a:noFill/>
            <a:miter lim="800000"/>
            <a:headEnd/>
            <a:tailEnd/>
          </a:ln>
          <a:effectLst/>
        </p:spPr>
        <p:txBody>
          <a:bodyPr anchor="ctr">
            <a:spAutoFit/>
          </a:bodyPr>
          <a:lstStyle/>
          <a:p>
            <a:pPr>
              <a:buFontTx/>
              <a:buChar char="•"/>
            </a:pPr>
            <a:endParaRPr lang="sv-SE">
              <a:latin typeface="Footlight MT Light"/>
            </a:endParaRPr>
          </a:p>
          <a:p>
            <a:pPr>
              <a:buFontTx/>
              <a:buChar char="•"/>
            </a:pPr>
            <a:r>
              <a:rPr lang="en-GB">
                <a:latin typeface="Footlight MT Light"/>
              </a:rPr>
              <a:t>We try to work with smaller groups of pupils</a:t>
            </a:r>
          </a:p>
          <a:p>
            <a:endParaRPr lang="sv-SE">
              <a:latin typeface="Footlight MT Light"/>
            </a:endParaRPr>
          </a:p>
          <a:p>
            <a:pPr>
              <a:buFontTx/>
              <a:buChar char="•"/>
            </a:pPr>
            <a:r>
              <a:rPr lang="en-GB">
                <a:latin typeface="Footlight MT Light"/>
              </a:rPr>
              <a:t>We offer help with homeworks one afternoon a week after school </a:t>
            </a:r>
          </a:p>
          <a:p>
            <a:endParaRPr lang="sv-SE">
              <a:latin typeface="Footlight MT Light"/>
            </a:endParaRPr>
          </a:p>
          <a:p>
            <a:pPr>
              <a:buFontTx/>
              <a:buChar char="•"/>
            </a:pPr>
            <a:r>
              <a:rPr lang="en-GB">
                <a:latin typeface="Footlight MT Light"/>
              </a:rPr>
              <a:t>We offer school during holidays for those pupils who needs extra help</a:t>
            </a:r>
          </a:p>
          <a:p>
            <a:endParaRPr lang="sv-SE">
              <a:latin typeface="Footlight MT Light"/>
            </a:endParaRPr>
          </a:p>
          <a:p>
            <a:pPr>
              <a:buFontTx/>
              <a:buChar char="•"/>
            </a:pPr>
            <a:r>
              <a:rPr lang="en-GB">
                <a:latin typeface="Footlight MT Light"/>
              </a:rPr>
              <a:t>From year 6 the pupils can choose to study languages such as German, French and Spanish</a:t>
            </a:r>
          </a:p>
          <a:p>
            <a:endParaRPr lang="sv-SE">
              <a:latin typeface="Footlight MT Light"/>
            </a:endParaRPr>
          </a:p>
          <a:p>
            <a:pPr>
              <a:buFontTx/>
              <a:buChar char="•"/>
            </a:pPr>
            <a:r>
              <a:rPr lang="en-GB">
                <a:latin typeface="Footlight MT Light"/>
              </a:rPr>
              <a:t>The pupils who needs extra help to reach their goals in English and/or Swedish can choose to study those subjects togehter with their ordinary lessons in English and Swedish.</a:t>
            </a:r>
            <a:endParaRPr lang="sv-SE">
              <a:latin typeface="Footlight MT Light"/>
            </a:endParaRPr>
          </a:p>
          <a:p>
            <a:pPr eaLnBrk="0" hangingPunct="0"/>
            <a:endParaRPr lang="sv-SE">
              <a:latin typeface="Footlight MT Light"/>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innehåll 3"/>
          <p:cNvSpPr>
            <a:spLocks noGrp="1"/>
          </p:cNvSpPr>
          <p:nvPr>
            <p:ph idx="1"/>
          </p:nvPr>
        </p:nvSpPr>
        <p:spPr>
          <a:xfrm>
            <a:off x="457200" y="1600200"/>
            <a:ext cx="8686800" cy="4525963"/>
          </a:xfrm>
        </p:spPr>
        <p:txBody>
          <a:bodyPr/>
          <a:lstStyle/>
          <a:p>
            <a:pPr>
              <a:lnSpc>
                <a:spcPct val="150000"/>
              </a:lnSpc>
            </a:pPr>
            <a:r>
              <a:rPr lang="sv-SE" sz="2400" smtClean="0">
                <a:latin typeface="Footlight MT Light"/>
              </a:rPr>
              <a:t>Headmasters Annelie Aleson and Tobias Åsell</a:t>
            </a:r>
          </a:p>
          <a:p>
            <a:pPr>
              <a:lnSpc>
                <a:spcPct val="150000"/>
              </a:lnSpc>
            </a:pPr>
            <a:r>
              <a:rPr lang="sv-SE" sz="2400" smtClean="0">
                <a:latin typeface="Footlight MT Light"/>
              </a:rPr>
              <a:t>Public school</a:t>
            </a:r>
          </a:p>
          <a:p>
            <a:pPr>
              <a:lnSpc>
                <a:spcPct val="150000"/>
              </a:lnSpc>
            </a:pPr>
            <a:r>
              <a:rPr lang="sv-SE" sz="2400" smtClean="0">
                <a:latin typeface="Footlight MT Light"/>
              </a:rPr>
              <a:t>About 500 pupils at the whole school, 201 pupils in year 6-9</a:t>
            </a:r>
          </a:p>
          <a:p>
            <a:pPr>
              <a:lnSpc>
                <a:spcPct val="150000"/>
              </a:lnSpc>
            </a:pPr>
            <a:r>
              <a:rPr lang="sv-SE" sz="2400" smtClean="0">
                <a:latin typeface="Footlight MT Light"/>
              </a:rPr>
              <a:t>1999 the first senior level-class started</a:t>
            </a:r>
          </a:p>
          <a:p>
            <a:pPr>
              <a:lnSpc>
                <a:spcPct val="150000"/>
              </a:lnSpc>
            </a:pPr>
            <a:r>
              <a:rPr lang="sv-SE" sz="2400" smtClean="0">
                <a:latin typeface="Footlight MT Light"/>
              </a:rPr>
              <a:t>Teachers in three teams, in team 3 there are 18 teachers </a:t>
            </a:r>
          </a:p>
          <a:p>
            <a:pPr>
              <a:lnSpc>
                <a:spcPct val="150000"/>
              </a:lnSpc>
            </a:pPr>
            <a:r>
              <a:rPr lang="sv-SE" sz="2400" smtClean="0">
                <a:latin typeface="Footlight MT Light"/>
              </a:rPr>
              <a:t>3,5 remedial teachers</a:t>
            </a:r>
          </a:p>
          <a:p>
            <a:pPr>
              <a:lnSpc>
                <a:spcPct val="150000"/>
              </a:lnSpc>
            </a:pPr>
            <a:r>
              <a:rPr lang="sv-SE" sz="2400" smtClean="0">
                <a:latin typeface="Footlight MT Light"/>
              </a:rPr>
              <a:t>Parentalboard</a:t>
            </a:r>
          </a:p>
        </p:txBody>
      </p:sp>
      <p:pic>
        <p:nvPicPr>
          <p:cNvPr id="18437" name="Picture 5" descr="alltid_bästa2"/>
          <p:cNvPicPr>
            <a:picLocks noChangeAspect="1" noChangeArrowheads="1"/>
          </p:cNvPicPr>
          <p:nvPr/>
        </p:nvPicPr>
        <p:blipFill>
          <a:blip r:embed="rId3"/>
          <a:srcRect/>
          <a:stretch>
            <a:fillRect/>
          </a:stretch>
        </p:blipFill>
        <p:spPr bwMode="auto">
          <a:xfrm>
            <a:off x="0" y="0"/>
            <a:ext cx="9144000" cy="1287463"/>
          </a:xfrm>
          <a:prstGeom prst="rect">
            <a:avLst/>
          </a:prstGeom>
          <a:noFill/>
        </p:spPr>
      </p:pic>
      <p:sp>
        <p:nvSpPr>
          <p:cNvPr id="3" name="Rubrik 2"/>
          <p:cNvSpPr>
            <a:spLocks noGrp="1"/>
          </p:cNvSpPr>
          <p:nvPr>
            <p:ph type="title"/>
          </p:nvPr>
        </p:nvSpPr>
        <p:spPr/>
        <p:txBody>
          <a:bodyPr rtlCol="0">
            <a:normAutofit/>
          </a:bodyPr>
          <a:lstStyle/>
          <a:p>
            <a:pPr fontAlgn="auto">
              <a:spcAft>
                <a:spcPts val="0"/>
              </a:spcAft>
              <a:defRPr/>
            </a:pPr>
            <a:r>
              <a:rPr lang="sv-SE" b="1" dirty="0" smtClean="0">
                <a:effectLst>
                  <a:outerShdw blurRad="38100" dist="38100" dir="2700000" algn="tl">
                    <a:srgbClr val="000000">
                      <a:alpha val="43137"/>
                    </a:srgbClr>
                  </a:outerShdw>
                </a:effectLst>
                <a:latin typeface="Footlight MT Light" pitchFamily="18" charset="0"/>
              </a:rPr>
              <a:t>Rönnbyskolan</a:t>
            </a:r>
            <a:endParaRPr lang="sv-SE" b="1" dirty="0">
              <a:effectLst>
                <a:outerShdw blurRad="38100" dist="38100" dir="2700000" algn="tl">
                  <a:srgbClr val="000000">
                    <a:alpha val="43137"/>
                  </a:srgbClr>
                </a:outerShdw>
              </a:effectLst>
              <a:latin typeface="Footlight MT Light"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descr="alltid_bästa2"/>
          <p:cNvPicPr>
            <a:picLocks noChangeAspect="1" noChangeArrowheads="1"/>
          </p:cNvPicPr>
          <p:nvPr/>
        </p:nvPicPr>
        <p:blipFill>
          <a:blip r:embed="rId2"/>
          <a:srcRect/>
          <a:stretch>
            <a:fillRect/>
          </a:stretch>
        </p:blipFill>
        <p:spPr bwMode="auto">
          <a:xfrm>
            <a:off x="0" y="0"/>
            <a:ext cx="9144000" cy="1287463"/>
          </a:xfrm>
          <a:prstGeom prst="rect">
            <a:avLst/>
          </a:prstGeom>
          <a:noFill/>
        </p:spPr>
      </p:pic>
      <p:sp>
        <p:nvSpPr>
          <p:cNvPr id="50178" name="Rectangle 2"/>
          <p:cNvSpPr>
            <a:spLocks noGrp="1" noChangeArrowheads="1"/>
          </p:cNvSpPr>
          <p:nvPr>
            <p:ph type="title"/>
          </p:nvPr>
        </p:nvSpPr>
        <p:spPr>
          <a:xfrm>
            <a:off x="2555875" y="260350"/>
            <a:ext cx="6118225" cy="865188"/>
          </a:xfrm>
        </p:spPr>
        <p:txBody>
          <a:bodyPr rtlCol="0">
            <a:normAutofit fontScale="90000"/>
          </a:bodyPr>
          <a:lstStyle/>
          <a:p>
            <a:pPr fontAlgn="auto">
              <a:spcAft>
                <a:spcPts val="0"/>
              </a:spcAft>
              <a:defRPr/>
            </a:pPr>
            <a:r>
              <a:rPr lang="sv-SE" dirty="0" smtClean="0">
                <a:latin typeface="Footlight MT Light" pitchFamily="18" charset="0"/>
              </a:rPr>
              <a:t>WHY </a:t>
            </a:r>
            <a:r>
              <a:rPr lang="sv-SE" dirty="0" err="1" smtClean="0">
                <a:latin typeface="Footlight MT Light" pitchFamily="18" charset="0"/>
              </a:rPr>
              <a:t>we</a:t>
            </a:r>
            <a:r>
              <a:rPr lang="sv-SE" dirty="0" smtClean="0">
                <a:latin typeface="Footlight MT Light" pitchFamily="18" charset="0"/>
              </a:rPr>
              <a:t> work in </a:t>
            </a:r>
            <a:r>
              <a:rPr lang="sv-SE" smtClean="0">
                <a:latin typeface="Footlight MT Light" pitchFamily="18" charset="0"/>
              </a:rPr>
              <a:t>themes?</a:t>
            </a:r>
            <a:endParaRPr lang="sv-SE" dirty="0" smtClean="0">
              <a:latin typeface="Footlight MT Light" pitchFamily="18" charset="0"/>
            </a:endParaRPr>
          </a:p>
        </p:txBody>
      </p:sp>
      <p:sp>
        <p:nvSpPr>
          <p:cNvPr id="50179" name="Rectangle 3"/>
          <p:cNvSpPr>
            <a:spLocks noGrp="1" noChangeArrowheads="1"/>
          </p:cNvSpPr>
          <p:nvPr>
            <p:ph type="body" idx="1"/>
          </p:nvPr>
        </p:nvSpPr>
        <p:spPr>
          <a:xfrm>
            <a:off x="685800" y="1557338"/>
            <a:ext cx="7772400" cy="4538662"/>
          </a:xfrm>
        </p:spPr>
        <p:txBody>
          <a:bodyPr>
            <a:normAutofit/>
          </a:bodyPr>
          <a:lstStyle/>
          <a:p>
            <a:pPr>
              <a:lnSpc>
                <a:spcPct val="80000"/>
              </a:lnSpc>
            </a:pPr>
            <a:r>
              <a:rPr lang="en-GB" sz="1900" smtClean="0"/>
              <a:t>We want to create an unified approach - outside of school, the world is not divided into different subjects.</a:t>
            </a:r>
            <a:endParaRPr lang="sv-SE" sz="1900" smtClean="0"/>
          </a:p>
          <a:p>
            <a:pPr>
              <a:lnSpc>
                <a:spcPct val="60000"/>
              </a:lnSpc>
            </a:pPr>
            <a:endParaRPr lang="sv-SE" sz="1900" smtClean="0">
              <a:latin typeface="Footlight MT Light"/>
            </a:endParaRPr>
          </a:p>
          <a:p>
            <a:pPr>
              <a:lnSpc>
                <a:spcPct val="80000"/>
              </a:lnSpc>
            </a:pPr>
            <a:r>
              <a:rPr lang="en-GB" sz="1900" smtClean="0"/>
              <a:t>Our pupils have a real influence over their learning when it comes to content and method.</a:t>
            </a:r>
            <a:endParaRPr lang="sv-SE" sz="1900" smtClean="0"/>
          </a:p>
          <a:p>
            <a:pPr>
              <a:lnSpc>
                <a:spcPct val="60000"/>
              </a:lnSpc>
              <a:buFont typeface="Arial" charset="0"/>
              <a:buNone/>
            </a:pPr>
            <a:endParaRPr lang="sv-SE" sz="1900" smtClean="0">
              <a:latin typeface="Footlight MT Light"/>
            </a:endParaRPr>
          </a:p>
          <a:p>
            <a:pPr>
              <a:lnSpc>
                <a:spcPct val="80000"/>
              </a:lnSpc>
            </a:pPr>
            <a:r>
              <a:rPr lang="en-GB" sz="1900" smtClean="0"/>
              <a:t>We interlink theory and practice.</a:t>
            </a:r>
            <a:endParaRPr lang="sv-SE" sz="1900" smtClean="0"/>
          </a:p>
          <a:p>
            <a:pPr>
              <a:lnSpc>
                <a:spcPct val="60000"/>
              </a:lnSpc>
            </a:pPr>
            <a:endParaRPr lang="sv-SE" sz="1900" smtClean="0">
              <a:latin typeface="Footlight MT Light"/>
            </a:endParaRPr>
          </a:p>
          <a:p>
            <a:pPr>
              <a:lnSpc>
                <a:spcPct val="80000"/>
              </a:lnSpc>
            </a:pPr>
            <a:r>
              <a:rPr lang="en-GB" sz="1900" smtClean="0"/>
              <a:t>We train the pupils in different social situations. We encourage them to seek knowledge outside school.</a:t>
            </a:r>
            <a:endParaRPr lang="sv-SE" sz="1900" smtClean="0"/>
          </a:p>
          <a:p>
            <a:pPr>
              <a:lnSpc>
                <a:spcPct val="80000"/>
              </a:lnSpc>
              <a:buFont typeface="Arial" charset="0"/>
              <a:buNone/>
            </a:pPr>
            <a:endParaRPr lang="sv-SE" sz="1900" smtClean="0">
              <a:latin typeface="Footlight MT Light"/>
            </a:endParaRPr>
          </a:p>
          <a:p>
            <a:pPr>
              <a:lnSpc>
                <a:spcPct val="80000"/>
              </a:lnSpc>
            </a:pPr>
            <a:r>
              <a:rPr lang="en-GB" sz="1900" smtClean="0"/>
              <a:t>We observe a long-term development among pupils when it comes to seeking information, review it critically and report their newly acquired knowledge, using different forms of expression.</a:t>
            </a:r>
            <a:endParaRPr lang="sv-SE" sz="1900" smtClean="0"/>
          </a:p>
          <a:p>
            <a:pPr>
              <a:lnSpc>
                <a:spcPct val="60000"/>
              </a:lnSpc>
            </a:pPr>
            <a:endParaRPr lang="sv-SE" sz="1900" smtClean="0">
              <a:latin typeface="Footlight MT Light"/>
            </a:endParaRPr>
          </a:p>
          <a:p>
            <a:pPr>
              <a:lnSpc>
                <a:spcPct val="60000"/>
              </a:lnSpc>
            </a:pPr>
            <a:r>
              <a:rPr lang="en-GB" sz="1900" smtClean="0"/>
              <a:t>These elements, we believe, lead to more goals being achieved.</a:t>
            </a:r>
            <a:endParaRPr lang="sv-SE" sz="1900" smtClean="0"/>
          </a:p>
          <a:p>
            <a:pPr>
              <a:lnSpc>
                <a:spcPct val="60000"/>
              </a:lnSpc>
            </a:pPr>
            <a:endParaRPr lang="sv-SE" sz="1900" smtClean="0">
              <a:latin typeface="Footlight MT Light"/>
            </a:endParaRPr>
          </a:p>
          <a:p>
            <a:pPr>
              <a:lnSpc>
                <a:spcPct val="60000"/>
              </a:lnSpc>
            </a:pPr>
            <a:r>
              <a:rPr lang="en-GB" sz="1900" smtClean="0"/>
              <a:t>The pupils are more motivated to learn. Learning is more fun.</a:t>
            </a:r>
            <a:endParaRPr lang="sv-SE" sz="1900" smtClean="0">
              <a:solidFill>
                <a:srgbClr val="FF0000"/>
              </a:solidFill>
              <a:latin typeface="Footlight MT Light"/>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95" name="Picture 11" descr="alltid_bästa2"/>
          <p:cNvPicPr>
            <a:picLocks noChangeAspect="1" noChangeArrowheads="1"/>
          </p:cNvPicPr>
          <p:nvPr>
            <p:ph/>
          </p:nvPr>
        </p:nvPicPr>
        <p:blipFill>
          <a:blip r:embed="rId2"/>
          <a:srcRect/>
          <a:stretch>
            <a:fillRect/>
          </a:stretch>
        </p:blipFill>
        <p:spPr>
          <a:xfrm>
            <a:off x="0" y="0"/>
            <a:ext cx="9144000" cy="1285875"/>
          </a:xfrm>
        </p:spPr>
      </p:pic>
      <p:sp>
        <p:nvSpPr>
          <p:cNvPr id="42001" name="Oval 17"/>
          <p:cNvSpPr>
            <a:spLocks noChangeArrowheads="1"/>
          </p:cNvSpPr>
          <p:nvPr/>
        </p:nvSpPr>
        <p:spPr bwMode="auto">
          <a:xfrm>
            <a:off x="468313" y="2997200"/>
            <a:ext cx="2743200" cy="609600"/>
          </a:xfrm>
          <a:prstGeom prst="ellipse">
            <a:avLst/>
          </a:prstGeom>
          <a:solidFill>
            <a:srgbClr val="FFCC00"/>
          </a:solidFill>
          <a:ln w="9525">
            <a:solidFill>
              <a:schemeClr val="tx1"/>
            </a:solidFill>
            <a:round/>
            <a:headEnd/>
            <a:tailEnd/>
          </a:ln>
          <a:effectLst/>
        </p:spPr>
        <p:txBody>
          <a:bodyPr wrap="none" anchor="ctr"/>
          <a:lstStyle/>
          <a:p>
            <a:pPr algn="ctr" eaLnBrk="0" hangingPunct="0"/>
            <a:r>
              <a:rPr lang="sv-SE" sz="1600">
                <a:solidFill>
                  <a:srgbClr val="000000"/>
                </a:solidFill>
                <a:latin typeface="Times New Roman" pitchFamily="18" charset="0"/>
              </a:rPr>
              <a:t>Communication</a:t>
            </a:r>
          </a:p>
        </p:txBody>
      </p:sp>
      <p:grpSp>
        <p:nvGrpSpPr>
          <p:cNvPr id="42005" name="Group 21"/>
          <p:cNvGrpSpPr>
            <a:grpSpLocks/>
          </p:cNvGrpSpPr>
          <p:nvPr/>
        </p:nvGrpSpPr>
        <p:grpSpPr bwMode="auto">
          <a:xfrm>
            <a:off x="827088" y="1773238"/>
            <a:ext cx="7935912" cy="4040187"/>
            <a:chOff x="521" y="845"/>
            <a:chExt cx="4999" cy="2545"/>
          </a:xfrm>
        </p:grpSpPr>
        <p:sp>
          <p:nvSpPr>
            <p:cNvPr id="41998" name="Oval 14"/>
            <p:cNvSpPr>
              <a:spLocks noChangeArrowheads="1"/>
            </p:cNvSpPr>
            <p:nvPr/>
          </p:nvSpPr>
          <p:spPr bwMode="auto">
            <a:xfrm>
              <a:off x="521" y="845"/>
              <a:ext cx="2640" cy="672"/>
            </a:xfrm>
            <a:prstGeom prst="ellipse">
              <a:avLst/>
            </a:prstGeom>
            <a:solidFill>
              <a:schemeClr val="accent1"/>
            </a:solidFill>
            <a:ln w="12700">
              <a:solidFill>
                <a:srgbClr val="000000"/>
              </a:solidFill>
              <a:round/>
              <a:headEnd type="none" w="sm" len="sm"/>
              <a:tailEnd type="none" w="sm" len="sm"/>
            </a:ln>
            <a:effectLst/>
          </p:spPr>
          <p:txBody>
            <a:bodyPr/>
            <a:lstStyle/>
            <a:p>
              <a:pPr marL="342900" indent="-342900" algn="ctr"/>
              <a:r>
                <a:rPr lang="sv-SE" sz="2000" b="1">
                  <a:latin typeface="Times New Roman" pitchFamily="18" charset="0"/>
                </a:rPr>
                <a:t>FUTURE?</a:t>
              </a:r>
              <a:endParaRPr lang="sv-SE" sz="1600">
                <a:latin typeface="Times New Roman" pitchFamily="18" charset="0"/>
              </a:endParaRPr>
            </a:p>
          </p:txBody>
        </p:sp>
        <p:sp>
          <p:nvSpPr>
            <p:cNvPr id="41999" name="Rectangle 15"/>
            <p:cNvSpPr>
              <a:spLocks noChangeArrowheads="1"/>
            </p:cNvSpPr>
            <p:nvPr/>
          </p:nvSpPr>
          <p:spPr bwMode="auto">
            <a:xfrm>
              <a:off x="3648" y="1011"/>
              <a:ext cx="1872" cy="2016"/>
            </a:xfrm>
            <a:prstGeom prst="rect">
              <a:avLst/>
            </a:prstGeom>
            <a:solidFill>
              <a:srgbClr val="FCBAE1"/>
            </a:solidFill>
            <a:ln w="9525">
              <a:noFill/>
              <a:miter lim="800000"/>
              <a:headEnd/>
              <a:tailEnd/>
            </a:ln>
            <a:effectLst/>
          </p:spPr>
          <p:txBody>
            <a:bodyPr>
              <a:spAutoFit/>
            </a:bodyPr>
            <a:lstStyle/>
            <a:p>
              <a:pPr algn="ctr" eaLnBrk="0" hangingPunct="0">
                <a:spcBef>
                  <a:spcPct val="50000"/>
                </a:spcBef>
              </a:pPr>
              <a:r>
                <a:rPr lang="sv-SE" sz="2400" b="1">
                  <a:solidFill>
                    <a:srgbClr val="000000"/>
                  </a:solidFill>
                  <a:latin typeface="Times New Roman" pitchFamily="18" charset="0"/>
                </a:rPr>
                <a:t>Society of knowledge</a:t>
              </a:r>
              <a:endParaRPr lang="sv-SE" sz="2000" b="1">
                <a:solidFill>
                  <a:srgbClr val="000000"/>
                </a:solidFill>
                <a:latin typeface="Times New Roman" pitchFamily="18" charset="0"/>
              </a:endParaRPr>
            </a:p>
            <a:p>
              <a:pPr algn="ctr" eaLnBrk="0" hangingPunct="0">
                <a:spcBef>
                  <a:spcPct val="50000"/>
                </a:spcBef>
              </a:pPr>
              <a:endParaRPr lang="sv-SE" sz="2000" b="1">
                <a:solidFill>
                  <a:srgbClr val="000000"/>
                </a:solidFill>
                <a:latin typeface="Times New Roman" pitchFamily="18" charset="0"/>
              </a:endParaRPr>
            </a:p>
            <a:p>
              <a:pPr algn="ctr" eaLnBrk="0" hangingPunct="0">
                <a:spcBef>
                  <a:spcPct val="50000"/>
                </a:spcBef>
              </a:pPr>
              <a:r>
                <a:rPr lang="sv-SE" sz="2000">
                  <a:solidFill>
                    <a:srgbClr val="000000"/>
                  </a:solidFill>
                  <a:latin typeface="Times New Roman" pitchFamily="18" charset="0"/>
                </a:rPr>
                <a:t>social skills </a:t>
              </a:r>
            </a:p>
            <a:p>
              <a:pPr algn="ctr" eaLnBrk="0" hangingPunct="0">
                <a:spcBef>
                  <a:spcPct val="50000"/>
                </a:spcBef>
              </a:pPr>
              <a:r>
                <a:rPr lang="sv-SE" sz="2000">
                  <a:solidFill>
                    <a:srgbClr val="000000"/>
                  </a:solidFill>
                  <a:latin typeface="Times New Roman" pitchFamily="18" charset="0"/>
                </a:rPr>
                <a:t>cooperation </a:t>
              </a:r>
            </a:p>
            <a:p>
              <a:pPr algn="ctr" eaLnBrk="0" hangingPunct="0">
                <a:spcBef>
                  <a:spcPct val="50000"/>
                </a:spcBef>
              </a:pPr>
              <a:r>
                <a:rPr lang="sv-SE" sz="2000">
                  <a:solidFill>
                    <a:srgbClr val="000000"/>
                  </a:solidFill>
                  <a:latin typeface="Times New Roman" pitchFamily="18" charset="0"/>
                </a:rPr>
                <a:t> independent   </a:t>
              </a:r>
            </a:p>
            <a:p>
              <a:pPr algn="ctr" eaLnBrk="0" hangingPunct="0">
                <a:spcBef>
                  <a:spcPct val="50000"/>
                </a:spcBef>
              </a:pPr>
              <a:r>
                <a:rPr lang="sv-SE" sz="2000">
                  <a:solidFill>
                    <a:srgbClr val="000000"/>
                  </a:solidFill>
                  <a:latin typeface="Times New Roman" pitchFamily="18" charset="0"/>
                </a:rPr>
                <a:t>initiative   </a:t>
              </a:r>
            </a:p>
            <a:p>
              <a:pPr algn="ctr" eaLnBrk="0" hangingPunct="0">
                <a:spcBef>
                  <a:spcPct val="50000"/>
                </a:spcBef>
              </a:pPr>
              <a:r>
                <a:rPr lang="sv-SE" sz="2000">
                  <a:solidFill>
                    <a:srgbClr val="000000"/>
                  </a:solidFill>
                  <a:latin typeface="Times New Roman" pitchFamily="18" charset="0"/>
                </a:rPr>
                <a:t>responsible</a:t>
              </a:r>
            </a:p>
          </p:txBody>
        </p:sp>
        <p:sp>
          <p:nvSpPr>
            <p:cNvPr id="42000" name="Rectangle 16"/>
            <p:cNvSpPr>
              <a:spLocks noChangeArrowheads="1"/>
            </p:cNvSpPr>
            <p:nvPr/>
          </p:nvSpPr>
          <p:spPr bwMode="auto">
            <a:xfrm>
              <a:off x="1429" y="2659"/>
              <a:ext cx="1872" cy="731"/>
            </a:xfrm>
            <a:prstGeom prst="rect">
              <a:avLst/>
            </a:prstGeom>
            <a:solidFill>
              <a:srgbClr val="D129D9"/>
            </a:solidFill>
            <a:ln w="9525">
              <a:noFill/>
              <a:miter lim="800000"/>
              <a:headEnd/>
              <a:tailEnd/>
            </a:ln>
            <a:effectLst/>
          </p:spPr>
          <p:txBody>
            <a:bodyPr>
              <a:spAutoFit/>
            </a:bodyPr>
            <a:lstStyle/>
            <a:p>
              <a:pPr algn="ctr" eaLnBrk="0" hangingPunct="0">
                <a:spcBef>
                  <a:spcPct val="50000"/>
                </a:spcBef>
              </a:pPr>
              <a:r>
                <a:rPr lang="sv-SE" sz="2800" b="1">
                  <a:solidFill>
                    <a:schemeClr val="bg1"/>
                  </a:solidFill>
                  <a:latin typeface="Times New Roman" pitchFamily="18" charset="0"/>
                </a:rPr>
                <a:t>LIFELONG </a:t>
              </a:r>
            </a:p>
            <a:p>
              <a:pPr algn="ctr" eaLnBrk="0" hangingPunct="0">
                <a:spcBef>
                  <a:spcPct val="50000"/>
                </a:spcBef>
              </a:pPr>
              <a:r>
                <a:rPr lang="sv-SE" sz="2800" b="1">
                  <a:solidFill>
                    <a:schemeClr val="bg1"/>
                  </a:solidFill>
                  <a:latin typeface="Times New Roman" pitchFamily="18" charset="0"/>
                </a:rPr>
                <a:t>LEARNING</a:t>
              </a:r>
            </a:p>
          </p:txBody>
        </p:sp>
        <p:sp>
          <p:nvSpPr>
            <p:cNvPr id="42002" name="Line 18"/>
            <p:cNvSpPr>
              <a:spLocks noChangeShapeType="1"/>
            </p:cNvSpPr>
            <p:nvPr/>
          </p:nvSpPr>
          <p:spPr bwMode="auto">
            <a:xfrm>
              <a:off x="1746" y="1208"/>
              <a:ext cx="0" cy="770"/>
            </a:xfrm>
            <a:prstGeom prst="line">
              <a:avLst/>
            </a:prstGeom>
            <a:noFill/>
            <a:ln w="9525">
              <a:solidFill>
                <a:schemeClr val="tx1"/>
              </a:solidFill>
              <a:round/>
              <a:headEnd/>
              <a:tailEnd type="triangle" w="med" len="med"/>
            </a:ln>
            <a:effectLst/>
          </p:spPr>
          <p:txBody>
            <a:bodyPr wrap="none" anchor="ctr"/>
            <a:lstStyle/>
            <a:p>
              <a:endParaRPr lang="sv-SE"/>
            </a:p>
          </p:txBody>
        </p:sp>
        <p:sp>
          <p:nvSpPr>
            <p:cNvPr id="42003" name="Line 19"/>
            <p:cNvSpPr>
              <a:spLocks noChangeShapeType="1"/>
            </p:cNvSpPr>
            <p:nvPr/>
          </p:nvSpPr>
          <p:spPr bwMode="auto">
            <a:xfrm>
              <a:off x="2426" y="1072"/>
              <a:ext cx="1134" cy="90"/>
            </a:xfrm>
            <a:prstGeom prst="line">
              <a:avLst/>
            </a:prstGeom>
            <a:noFill/>
            <a:ln w="9525">
              <a:solidFill>
                <a:schemeClr val="tx1"/>
              </a:solidFill>
              <a:round/>
              <a:headEnd/>
              <a:tailEnd type="triangle" w="med" len="med"/>
            </a:ln>
            <a:effectLst/>
          </p:spPr>
          <p:txBody>
            <a:bodyPr wrap="none" anchor="ctr"/>
            <a:lstStyle/>
            <a:p>
              <a:endParaRPr lang="sv-SE"/>
            </a:p>
          </p:txBody>
        </p:sp>
        <p:sp>
          <p:nvSpPr>
            <p:cNvPr id="42004" name="Line 20"/>
            <p:cNvSpPr>
              <a:spLocks noChangeShapeType="1"/>
            </p:cNvSpPr>
            <p:nvPr/>
          </p:nvSpPr>
          <p:spPr bwMode="auto">
            <a:xfrm>
              <a:off x="1973" y="1208"/>
              <a:ext cx="272" cy="1361"/>
            </a:xfrm>
            <a:prstGeom prst="line">
              <a:avLst/>
            </a:prstGeom>
            <a:noFill/>
            <a:ln w="9525">
              <a:solidFill>
                <a:schemeClr val="tx1"/>
              </a:solidFill>
              <a:round/>
              <a:headEnd/>
              <a:tailEnd type="triangle" w="med" len="med"/>
            </a:ln>
            <a:effectLst/>
          </p:spPr>
          <p:txBody>
            <a:bodyPr wrap="none" anchor="ctr"/>
            <a:lstStyle/>
            <a:p>
              <a:endParaRPr lang="sv-SE"/>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idx="4294967295"/>
          </p:nvPr>
        </p:nvSpPr>
        <p:spPr>
          <a:xfrm>
            <a:off x="636588" y="714375"/>
            <a:ext cx="8507412" cy="922338"/>
          </a:xfrm>
        </p:spPr>
        <p:txBody>
          <a:bodyPr>
            <a:normAutofit/>
          </a:bodyPr>
          <a:lstStyle/>
          <a:p>
            <a:r>
              <a:rPr lang="sv-SE" sz="2500" smtClean="0">
                <a:latin typeface="Comic Sans MS" pitchFamily="66" charset="0"/>
              </a:rPr>
              <a:t/>
            </a:r>
            <a:br>
              <a:rPr lang="sv-SE" sz="2500" smtClean="0">
                <a:latin typeface="Comic Sans MS" pitchFamily="66" charset="0"/>
              </a:rPr>
            </a:br>
            <a:r>
              <a:rPr lang="sv-SE" sz="2500" smtClean="0">
                <a:latin typeface="Comic Sans MS" pitchFamily="66" charset="0"/>
              </a:rPr>
              <a:t/>
            </a:r>
            <a:br>
              <a:rPr lang="sv-SE" sz="2500" smtClean="0">
                <a:latin typeface="Comic Sans MS" pitchFamily="66" charset="0"/>
              </a:rPr>
            </a:br>
            <a:r>
              <a:rPr lang="sv-SE" sz="2500" smtClean="0">
                <a:latin typeface="Comic Sans MS" pitchFamily="66" charset="0"/>
              </a:rPr>
              <a:t/>
            </a:r>
            <a:br>
              <a:rPr lang="sv-SE" sz="2500" smtClean="0">
                <a:latin typeface="Comic Sans MS" pitchFamily="66" charset="0"/>
              </a:rPr>
            </a:br>
            <a:r>
              <a:rPr lang="sv-SE" sz="2500" smtClean="0">
                <a:latin typeface="Footlight MT Light"/>
              </a:rPr>
              <a:t>HOW we organize our work in themes!</a:t>
            </a:r>
            <a:br>
              <a:rPr lang="sv-SE" sz="2500" smtClean="0">
                <a:latin typeface="Footlight MT Light"/>
              </a:rPr>
            </a:br>
            <a:endParaRPr lang="sv-SE" sz="2500" smtClean="0">
              <a:latin typeface="Footlight MT Light"/>
            </a:endParaRPr>
          </a:p>
        </p:txBody>
      </p:sp>
      <p:pic>
        <p:nvPicPr>
          <p:cNvPr id="21506" name="Picture 3" descr="MCj04042630000[1]"/>
          <p:cNvPicPr>
            <a:picLocks noChangeAspect="1" noChangeArrowheads="1"/>
          </p:cNvPicPr>
          <p:nvPr/>
        </p:nvPicPr>
        <p:blipFill>
          <a:blip r:embed="rId2"/>
          <a:srcRect/>
          <a:stretch>
            <a:fillRect/>
          </a:stretch>
        </p:blipFill>
        <p:spPr bwMode="auto">
          <a:xfrm>
            <a:off x="3563938" y="2781300"/>
            <a:ext cx="2159000" cy="1990725"/>
          </a:xfrm>
          <a:prstGeom prst="rect">
            <a:avLst/>
          </a:prstGeom>
          <a:noFill/>
          <a:ln w="9525">
            <a:noFill/>
            <a:miter lim="800000"/>
            <a:headEnd/>
            <a:tailEnd/>
          </a:ln>
        </p:spPr>
      </p:pic>
      <p:pic>
        <p:nvPicPr>
          <p:cNvPr id="21508" name="Picture 4" descr="alltid_bästa2"/>
          <p:cNvPicPr>
            <a:picLocks noChangeAspect="1" noChangeArrowheads="1"/>
          </p:cNvPicPr>
          <p:nvPr/>
        </p:nvPicPr>
        <p:blipFill>
          <a:blip r:embed="rId3"/>
          <a:srcRect/>
          <a:stretch>
            <a:fillRect/>
          </a:stretch>
        </p:blipFill>
        <p:spPr bwMode="auto">
          <a:xfrm>
            <a:off x="0" y="0"/>
            <a:ext cx="9144000" cy="1287463"/>
          </a:xfrm>
          <a:prstGeom prst="rect">
            <a:avLst/>
          </a:prstGeom>
          <a:noFill/>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9"/>
          <p:cNvPicPr>
            <a:picLocks noGrp="1" noChangeAspect="1" noChangeArrowheads="1"/>
          </p:cNvPicPr>
          <p:nvPr>
            <p:ph sz="quarter" idx="4"/>
          </p:nvPr>
        </p:nvPicPr>
        <p:blipFill>
          <a:blip r:embed="rId2"/>
          <a:srcRect/>
          <a:stretch>
            <a:fillRect/>
          </a:stretch>
        </p:blipFill>
        <p:spPr>
          <a:xfrm>
            <a:off x="4643438" y="4114800"/>
            <a:ext cx="3816350" cy="2312988"/>
          </a:xfrm>
        </p:spPr>
      </p:pic>
      <p:pic>
        <p:nvPicPr>
          <p:cNvPr id="22531" name="Picture 10"/>
          <p:cNvPicPr>
            <a:picLocks noGrp="1" noChangeAspect="1" noChangeArrowheads="1"/>
          </p:cNvPicPr>
          <p:nvPr>
            <p:ph sz="quarter" idx="3"/>
          </p:nvPr>
        </p:nvPicPr>
        <p:blipFill>
          <a:blip r:embed="rId3"/>
          <a:srcRect/>
          <a:stretch>
            <a:fillRect/>
          </a:stretch>
        </p:blipFill>
        <p:spPr>
          <a:xfrm>
            <a:off x="684213" y="4106863"/>
            <a:ext cx="3816350" cy="2274887"/>
          </a:xfrm>
        </p:spPr>
      </p:pic>
      <p:pic>
        <p:nvPicPr>
          <p:cNvPr id="22532" name="Picture 12"/>
          <p:cNvPicPr>
            <a:picLocks noGrp="1" noChangeAspect="1" noChangeArrowheads="1"/>
          </p:cNvPicPr>
          <p:nvPr>
            <p:ph sz="quarter" idx="1"/>
          </p:nvPr>
        </p:nvPicPr>
        <p:blipFill>
          <a:blip r:embed="rId4"/>
          <a:srcRect/>
          <a:stretch>
            <a:fillRect/>
          </a:stretch>
        </p:blipFill>
        <p:spPr>
          <a:xfrm>
            <a:off x="684213" y="1628775"/>
            <a:ext cx="3743325" cy="2333625"/>
          </a:xfrm>
        </p:spPr>
      </p:pic>
      <p:pic>
        <p:nvPicPr>
          <p:cNvPr id="22533" name="Picture 13"/>
          <p:cNvPicPr>
            <a:picLocks noGrp="1" noChangeAspect="1" noChangeArrowheads="1"/>
          </p:cNvPicPr>
          <p:nvPr>
            <p:ph sz="quarter" idx="2"/>
          </p:nvPr>
        </p:nvPicPr>
        <p:blipFill>
          <a:blip r:embed="rId5"/>
          <a:srcRect/>
          <a:stretch>
            <a:fillRect/>
          </a:stretch>
        </p:blipFill>
        <p:spPr>
          <a:xfrm>
            <a:off x="4716463" y="1628775"/>
            <a:ext cx="3671887" cy="2339975"/>
          </a:xfrm>
        </p:spPr>
      </p:pic>
      <p:pic>
        <p:nvPicPr>
          <p:cNvPr id="22535" name="Picture 7" descr="alltid_bästa2"/>
          <p:cNvPicPr>
            <a:picLocks noChangeAspect="1" noChangeArrowheads="1"/>
          </p:cNvPicPr>
          <p:nvPr/>
        </p:nvPicPr>
        <p:blipFill>
          <a:blip r:embed="rId6"/>
          <a:srcRect/>
          <a:stretch>
            <a:fillRect/>
          </a:stretch>
        </p:blipFill>
        <p:spPr bwMode="auto">
          <a:xfrm>
            <a:off x="0" y="0"/>
            <a:ext cx="9144000" cy="1287463"/>
          </a:xfrm>
          <a:prstGeom prst="rect">
            <a:avLst/>
          </a:prstGeom>
          <a:noFill/>
        </p:spPr>
      </p:pic>
      <p:sp>
        <p:nvSpPr>
          <p:cNvPr id="52226" name="Rectangle 2"/>
          <p:cNvSpPr>
            <a:spLocks noGrp="1" noChangeArrowheads="1"/>
          </p:cNvSpPr>
          <p:nvPr>
            <p:ph type="title" sz="quarter"/>
          </p:nvPr>
        </p:nvSpPr>
        <p:spPr>
          <a:xfrm>
            <a:off x="1979613" y="144463"/>
            <a:ext cx="7164387" cy="1049337"/>
          </a:xfrm>
        </p:spPr>
        <p:txBody>
          <a:bodyPr rtlCol="0">
            <a:normAutofit fontScale="90000"/>
          </a:bodyPr>
          <a:lstStyle/>
          <a:p>
            <a:pPr fontAlgn="auto">
              <a:spcAft>
                <a:spcPts val="0"/>
              </a:spcAft>
              <a:defRPr/>
            </a:pPr>
            <a:r>
              <a:rPr lang="sv-SE" sz="2800" dirty="0" smtClean="0">
                <a:latin typeface="Footlight MT Light" pitchFamily="18" charset="0"/>
              </a:rPr>
              <a:t>The </a:t>
            </a:r>
            <a:r>
              <a:rPr lang="sv-SE" sz="2800" dirty="0" err="1" smtClean="0">
                <a:latin typeface="Footlight MT Light" pitchFamily="18" charset="0"/>
              </a:rPr>
              <a:t>beginning</a:t>
            </a:r>
            <a:r>
              <a:rPr lang="sv-SE" sz="2800" dirty="0" smtClean="0">
                <a:latin typeface="Footlight MT Light" pitchFamily="18" charset="0"/>
              </a:rPr>
              <a:t> of a </a:t>
            </a:r>
            <a:r>
              <a:rPr lang="sv-SE" sz="2800" dirty="0" err="1" smtClean="0">
                <a:latin typeface="Footlight MT Light" pitchFamily="18" charset="0"/>
              </a:rPr>
              <a:t>theme</a:t>
            </a:r>
            <a:r>
              <a:rPr lang="sv-SE" sz="2800" dirty="0" smtClean="0">
                <a:latin typeface="Footlight MT Light" pitchFamily="18" charset="0"/>
              </a:rPr>
              <a:t>. It </a:t>
            </a:r>
            <a:r>
              <a:rPr lang="sv-SE" sz="2800" dirty="0" err="1" smtClean="0">
                <a:latin typeface="Footlight MT Light" pitchFamily="18" charset="0"/>
              </a:rPr>
              <a:t>can</a:t>
            </a:r>
            <a:r>
              <a:rPr lang="sv-SE" sz="2800" dirty="0" smtClean="0">
                <a:latin typeface="Footlight MT Light" pitchFamily="18" charset="0"/>
              </a:rPr>
              <a:t> be a play, </a:t>
            </a:r>
            <a:r>
              <a:rPr lang="sv-SE" sz="2800" dirty="0" err="1" smtClean="0">
                <a:latin typeface="Footlight MT Light" pitchFamily="18" charset="0"/>
              </a:rPr>
              <a:t>pictures</a:t>
            </a:r>
            <a:r>
              <a:rPr lang="sv-SE" sz="2800" dirty="0" smtClean="0">
                <a:latin typeface="Footlight MT Light" pitchFamily="18" charset="0"/>
              </a:rPr>
              <a:t> or workshops. </a:t>
            </a:r>
            <a:r>
              <a:rPr lang="sv-SE" sz="2800" dirty="0" err="1" smtClean="0">
                <a:latin typeface="Footlight MT Light" pitchFamily="18" charset="0"/>
              </a:rPr>
              <a:t>We</a:t>
            </a:r>
            <a:r>
              <a:rPr lang="sv-SE" sz="2800" dirty="0" smtClean="0">
                <a:latin typeface="Footlight MT Light" pitchFamily="18" charset="0"/>
              </a:rPr>
              <a:t> try to </a:t>
            </a:r>
            <a:r>
              <a:rPr lang="sv-SE" sz="2800" dirty="0" err="1" smtClean="0">
                <a:latin typeface="Footlight MT Light" pitchFamily="18" charset="0"/>
              </a:rPr>
              <a:t>provoke</a:t>
            </a:r>
            <a:r>
              <a:rPr lang="sv-SE" sz="2800" dirty="0" smtClean="0">
                <a:latin typeface="Footlight MT Light" pitchFamily="18" charset="0"/>
              </a:rPr>
              <a:t> the </a:t>
            </a:r>
            <a:r>
              <a:rPr lang="sv-SE" sz="2800" dirty="0" err="1" smtClean="0">
                <a:latin typeface="Footlight MT Light" pitchFamily="18" charset="0"/>
              </a:rPr>
              <a:t>pupils</a:t>
            </a:r>
            <a:r>
              <a:rPr lang="sv-SE" sz="2800" dirty="0" smtClean="0">
                <a:latin typeface="Footlight MT Light" pitchFamily="18" charset="0"/>
              </a:rPr>
              <a:t>.</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3"/>
          <p:cNvSpPr>
            <a:spLocks noChangeArrowheads="1"/>
          </p:cNvSpPr>
          <p:nvPr/>
        </p:nvSpPr>
        <p:spPr bwMode="auto">
          <a:xfrm>
            <a:off x="1000125" y="1785938"/>
            <a:ext cx="3097213" cy="1195387"/>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endParaRPr lang="sv-SE">
              <a:solidFill>
                <a:srgbClr val="000000"/>
              </a:solidFill>
            </a:endParaRPr>
          </a:p>
          <a:p>
            <a:pPr algn="ctr"/>
            <a:r>
              <a:rPr lang="sv-SE">
                <a:solidFill>
                  <a:srgbClr val="000000"/>
                </a:solidFill>
              </a:rPr>
              <a:t>Provocation</a:t>
            </a:r>
          </a:p>
          <a:p>
            <a:pPr algn="ctr"/>
            <a:r>
              <a:rPr lang="sv-SE">
                <a:solidFill>
                  <a:srgbClr val="000000"/>
                </a:solidFill>
              </a:rPr>
              <a:t>Pupils and teachers discuss</a:t>
            </a:r>
          </a:p>
          <a:p>
            <a:pPr algn="ctr"/>
            <a:r>
              <a:rPr lang="sv-SE">
                <a:solidFill>
                  <a:srgbClr val="000000"/>
                </a:solidFill>
              </a:rPr>
              <a:t>Evaluation of the provocation</a:t>
            </a:r>
          </a:p>
          <a:p>
            <a:pPr algn="ctr"/>
            <a:endParaRPr lang="sv-SE">
              <a:solidFill>
                <a:srgbClr val="000000"/>
              </a:solidFill>
            </a:endParaRPr>
          </a:p>
        </p:txBody>
      </p:sp>
      <p:sp>
        <p:nvSpPr>
          <p:cNvPr id="6" name="Rectangle 14"/>
          <p:cNvSpPr>
            <a:spLocks noGrp="1" noChangeArrowheads="1"/>
          </p:cNvSpPr>
          <p:nvPr>
            <p:ph idx="1"/>
          </p:nvPr>
        </p:nvSpPr>
        <p:spPr>
          <a:xfrm>
            <a:off x="1000125" y="3571875"/>
            <a:ext cx="3143250" cy="928688"/>
          </a:xfrm>
        </p:spPr>
        <p:style>
          <a:lnRef idx="2">
            <a:schemeClr val="dk1"/>
          </a:lnRef>
          <a:fillRef idx="1">
            <a:schemeClr val="lt1"/>
          </a:fillRef>
          <a:effectRef idx="0">
            <a:schemeClr val="dk1"/>
          </a:effectRef>
          <a:fontRef idx="minor">
            <a:schemeClr val="dk1"/>
          </a:fontRef>
        </p:style>
        <p:txBody>
          <a:bodyPr wrap="none" anchor="ctr">
            <a:normAutofit/>
          </a:bodyPr>
          <a:lstStyle/>
          <a:p>
            <a:pPr algn="ctr">
              <a:buFont typeface="Arial" charset="0"/>
              <a:buNone/>
            </a:pPr>
            <a:endParaRPr lang="sv-SE" sz="1800" smtClean="0">
              <a:solidFill>
                <a:srgbClr val="000000"/>
              </a:solidFill>
            </a:endParaRPr>
          </a:p>
          <a:p>
            <a:pPr algn="ctr">
              <a:buFont typeface="Arial" charset="0"/>
              <a:buNone/>
            </a:pPr>
            <a:r>
              <a:rPr lang="sv-SE" sz="1800" smtClean="0">
                <a:solidFill>
                  <a:srgbClr val="000000"/>
                </a:solidFill>
              </a:rPr>
              <a:t>Main thread</a:t>
            </a:r>
          </a:p>
          <a:p>
            <a:pPr algn="ctr">
              <a:buFont typeface="Arial" charset="0"/>
              <a:buNone/>
            </a:pPr>
            <a:endParaRPr lang="sv-SE" sz="1800" smtClean="0">
              <a:solidFill>
                <a:srgbClr val="000000"/>
              </a:solidFill>
            </a:endParaRPr>
          </a:p>
        </p:txBody>
      </p:sp>
      <p:sp>
        <p:nvSpPr>
          <p:cNvPr id="9" name="Rectangle 14"/>
          <p:cNvSpPr txBox="1">
            <a:spLocks noChangeArrowheads="1"/>
          </p:cNvSpPr>
          <p:nvPr/>
        </p:nvSpPr>
        <p:spPr bwMode="auto">
          <a:xfrm>
            <a:off x="1000125" y="5214938"/>
            <a:ext cx="3214688" cy="928687"/>
          </a:xfrm>
          <a:prstGeom prst="rect">
            <a:avLst/>
          </a:prstGeom>
          <a:ln w="25400" cap="flat" cmpd="sng" algn="ctr">
            <a:solidFill>
              <a:schemeClr val="dk1"/>
            </a:solidFill>
            <a:prstDash val="solid"/>
            <a:headEnd/>
            <a:tailEnd/>
          </a:ln>
        </p:spPr>
        <p:style>
          <a:lnRef idx="2">
            <a:schemeClr val="dk1"/>
          </a:lnRef>
          <a:fillRef idx="1">
            <a:schemeClr val="lt1"/>
          </a:fillRef>
          <a:effectRef idx="0">
            <a:schemeClr val="dk1"/>
          </a:effectRef>
          <a:fontRef idx="minor">
            <a:schemeClr val="dk1"/>
          </a:fontRef>
        </p:style>
        <p:txBody>
          <a:bodyPr wrap="none" anchor="ctr">
            <a:normAutofit/>
          </a:bodyPr>
          <a:lstStyle/>
          <a:p>
            <a:pPr marL="342900" indent="-342900" algn="ctr">
              <a:spcBef>
                <a:spcPct val="20000"/>
              </a:spcBef>
              <a:buFont typeface="Arial" charset="0"/>
              <a:buNone/>
            </a:pPr>
            <a:endParaRPr lang="sv-SE">
              <a:solidFill>
                <a:srgbClr val="000000"/>
              </a:solidFill>
            </a:endParaRPr>
          </a:p>
          <a:p>
            <a:pPr marL="342900" indent="-342900" algn="ctr">
              <a:spcBef>
                <a:spcPct val="20000"/>
              </a:spcBef>
              <a:buFont typeface="Arial" charset="0"/>
              <a:buNone/>
            </a:pPr>
            <a:r>
              <a:rPr lang="sv-SE">
                <a:solidFill>
                  <a:srgbClr val="000000"/>
                </a:solidFill>
              </a:rPr>
              <a:t>Project work</a:t>
            </a:r>
          </a:p>
          <a:p>
            <a:pPr marL="342900" indent="-342900" algn="ctr">
              <a:spcBef>
                <a:spcPct val="20000"/>
              </a:spcBef>
              <a:buFont typeface="Arial" charset="0"/>
              <a:buNone/>
            </a:pPr>
            <a:endParaRPr lang="sv-SE">
              <a:solidFill>
                <a:srgbClr val="000000"/>
              </a:solidFill>
            </a:endParaRPr>
          </a:p>
        </p:txBody>
      </p:sp>
      <p:cxnSp>
        <p:nvCxnSpPr>
          <p:cNvPr id="11" name="Rak pil 10"/>
          <p:cNvCxnSpPr/>
          <p:nvPr/>
        </p:nvCxnSpPr>
        <p:spPr>
          <a:xfrm rot="5400000">
            <a:off x="2251075" y="3249613"/>
            <a:ext cx="355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Rak pil 14"/>
          <p:cNvCxnSpPr/>
          <p:nvPr/>
        </p:nvCxnSpPr>
        <p:spPr>
          <a:xfrm rot="5400000">
            <a:off x="2250281" y="4893469"/>
            <a:ext cx="35718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Rak pil 15"/>
          <p:cNvCxnSpPr/>
          <p:nvPr/>
        </p:nvCxnSpPr>
        <p:spPr>
          <a:xfrm rot="5400000" flipH="1" flipV="1">
            <a:off x="4393407" y="4679156"/>
            <a:ext cx="857250" cy="7858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Rectangle 14"/>
          <p:cNvSpPr>
            <a:spLocks noGrp="1" noChangeArrowheads="1"/>
          </p:cNvSpPr>
          <p:nvPr>
            <p:ph idx="4294967295"/>
          </p:nvPr>
        </p:nvSpPr>
        <p:spPr>
          <a:xfrm>
            <a:off x="5219700" y="3644900"/>
            <a:ext cx="3143250" cy="928688"/>
          </a:xfrm>
          <a:ln/>
        </p:spPr>
        <p:style>
          <a:lnRef idx="2">
            <a:schemeClr val="dk1"/>
          </a:lnRef>
          <a:fillRef idx="1">
            <a:schemeClr val="lt1"/>
          </a:fillRef>
          <a:effectRef idx="0">
            <a:schemeClr val="dk1"/>
          </a:effectRef>
          <a:fontRef idx="minor">
            <a:schemeClr val="dk1"/>
          </a:fontRef>
        </p:style>
        <p:txBody>
          <a:bodyPr wrap="none" rtlCol="0" anchor="ctr">
            <a:normAutofit/>
          </a:bodyPr>
          <a:lstStyle/>
          <a:p>
            <a:pPr algn="ctr" fontAlgn="auto">
              <a:spcAft>
                <a:spcPts val="0"/>
              </a:spcAft>
              <a:buFont typeface="Arial" pitchFamily="34" charset="0"/>
              <a:buNone/>
              <a:defRPr/>
            </a:pPr>
            <a:endParaRPr lang="sv-SE" sz="1800" dirty="0" smtClean="0"/>
          </a:p>
          <a:p>
            <a:pPr algn="ctr" fontAlgn="auto">
              <a:spcAft>
                <a:spcPts val="0"/>
              </a:spcAft>
              <a:buFont typeface="Arial" pitchFamily="34" charset="0"/>
              <a:buNone/>
              <a:defRPr/>
            </a:pPr>
            <a:r>
              <a:rPr lang="sv-SE" sz="1800" dirty="0" smtClean="0"/>
              <a:t> ___ ______</a:t>
            </a:r>
          </a:p>
          <a:p>
            <a:pPr algn="ctr" fontAlgn="auto">
              <a:spcAft>
                <a:spcPts val="0"/>
              </a:spcAft>
              <a:buFont typeface="Arial" pitchFamily="34" charset="0"/>
              <a:buNone/>
              <a:defRPr/>
            </a:pPr>
            <a:endParaRPr lang="sv-SE" sz="1800" dirty="0"/>
          </a:p>
        </p:txBody>
      </p:sp>
      <p:sp>
        <p:nvSpPr>
          <p:cNvPr id="3" name="Rectangle 14"/>
          <p:cNvSpPr>
            <a:spLocks noChangeArrowheads="1"/>
          </p:cNvSpPr>
          <p:nvPr/>
        </p:nvSpPr>
        <p:spPr bwMode="auto">
          <a:xfrm>
            <a:off x="5219700" y="3644900"/>
            <a:ext cx="3143250" cy="928688"/>
          </a:xfrm>
          <a:prstGeom prst="rect">
            <a:avLst/>
          </a:prstGeom>
          <a:solidFill>
            <a:schemeClr val="bg1"/>
          </a:solidFill>
          <a:ln w="25400" algn="ctr">
            <a:solidFill>
              <a:schemeClr val="tx1"/>
            </a:solidFill>
            <a:miter lim="800000"/>
            <a:headEnd/>
            <a:tailEnd/>
          </a:ln>
        </p:spPr>
        <p:txBody>
          <a:bodyPr wrap="none" anchor="ctr"/>
          <a:lstStyle/>
          <a:p>
            <a:pPr marL="342900" indent="-342900" algn="ctr">
              <a:spcBef>
                <a:spcPct val="20000"/>
              </a:spcBef>
              <a:buFont typeface="Arial" charset="0"/>
              <a:buNone/>
            </a:pPr>
            <a:endParaRPr lang="sv-SE">
              <a:solidFill>
                <a:srgbClr val="000000"/>
              </a:solidFill>
              <a:latin typeface="Calibri" pitchFamily="34" charset="0"/>
            </a:endParaRPr>
          </a:p>
          <a:p>
            <a:pPr marL="342900" indent="-342900" algn="ctr">
              <a:spcBef>
                <a:spcPct val="20000"/>
              </a:spcBef>
              <a:buFont typeface="Arial" charset="0"/>
              <a:buNone/>
            </a:pPr>
            <a:r>
              <a:rPr lang="sv-SE">
                <a:solidFill>
                  <a:srgbClr val="000000"/>
                </a:solidFill>
                <a:latin typeface="Calibri" pitchFamily="34" charset="0"/>
              </a:rPr>
              <a:t>Learning (teachers and pupils)</a:t>
            </a:r>
          </a:p>
          <a:p>
            <a:pPr marL="342900" indent="-342900" algn="ctr">
              <a:spcBef>
                <a:spcPct val="20000"/>
              </a:spcBef>
              <a:buFont typeface="Arial" charset="0"/>
              <a:buNone/>
            </a:pPr>
            <a:endParaRPr lang="sv-SE">
              <a:solidFill>
                <a:srgbClr val="000000"/>
              </a:solidFill>
              <a:latin typeface="Calibri" pitchFamily="34" charset="0"/>
            </a:endParaRPr>
          </a:p>
        </p:txBody>
      </p:sp>
      <p:pic>
        <p:nvPicPr>
          <p:cNvPr id="23566" name="Picture 14" descr="alltid_bästa2"/>
          <p:cNvPicPr>
            <a:picLocks noChangeAspect="1" noChangeArrowheads="1"/>
          </p:cNvPicPr>
          <p:nvPr/>
        </p:nvPicPr>
        <p:blipFill>
          <a:blip r:embed="rId3"/>
          <a:srcRect/>
          <a:stretch>
            <a:fillRect/>
          </a:stretch>
        </p:blipFill>
        <p:spPr bwMode="auto">
          <a:xfrm>
            <a:off x="0" y="0"/>
            <a:ext cx="9144000" cy="1287463"/>
          </a:xfrm>
          <a:prstGeom prst="rect">
            <a:avLst/>
          </a:prstGeom>
          <a:noFill/>
        </p:spPr>
      </p:pic>
      <p:sp>
        <p:nvSpPr>
          <p:cNvPr id="23553" name="Rubrik 2"/>
          <p:cNvSpPr>
            <a:spLocks noGrp="1"/>
          </p:cNvSpPr>
          <p:nvPr>
            <p:ph type="title"/>
          </p:nvPr>
        </p:nvSpPr>
        <p:spPr>
          <a:xfrm>
            <a:off x="1116013" y="188913"/>
            <a:ext cx="8229600" cy="1143000"/>
          </a:xfrm>
        </p:spPr>
        <p:txBody>
          <a:bodyPr/>
          <a:lstStyle/>
          <a:p>
            <a:r>
              <a:rPr lang="sv-SE" sz="4000" b="1" smtClean="0">
                <a:latin typeface="Footlight MT Light"/>
              </a:rPr>
              <a:t>Theme - walk through</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blinds(horizontal)">
                                      <p:cBhvr>
                                        <p:cTn id="12" dur="500"/>
                                        <p:tgtEl>
                                          <p:spTgt spid="6">
                                            <p:bg/>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blinds(horizontal)">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bg/>
                                          </p:spTgt>
                                        </p:tgtEl>
                                        <p:attrNameLst>
                                          <p:attrName>style.visibility</p:attrName>
                                        </p:attrNameLst>
                                      </p:cBhvr>
                                      <p:to>
                                        <p:strVal val="visible"/>
                                      </p:to>
                                    </p:set>
                                    <p:animEffect transition="in" filter="blinds(horizontal)">
                                      <p:cBhvr>
                                        <p:cTn id="27" dur="500"/>
                                        <p:tgtEl>
                                          <p:spTgt spid="3">
                                            <p:bg/>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1" end="1"/>
                                            </p:txEl>
                                          </p:spTgt>
                                        </p:tgtEl>
                                        <p:attrNameLst>
                                          <p:attrName>style.visibility</p:attrName>
                                        </p:attrNameLst>
                                      </p:cBhvr>
                                      <p:to>
                                        <p:strVal val="visible"/>
                                      </p:to>
                                    </p:set>
                                    <p:animEffect transition="in" filter="blinds(horizontal)">
                                      <p:cBhvr>
                                        <p:cTn id="3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build="p" animBg="1"/>
      <p:bldP spid="9" grpId="0" animBg="1"/>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Bildobjekt 20" descr="Money money 077.jpg"/>
          <p:cNvPicPr>
            <a:picLocks noChangeAspect="1"/>
          </p:cNvPicPr>
          <p:nvPr>
            <p:ph/>
          </p:nvPr>
        </p:nvPicPr>
        <p:blipFill>
          <a:blip r:embed="rId2"/>
          <a:srcRect/>
          <a:stretch>
            <a:fillRect/>
          </a:stretch>
        </p:blipFill>
        <p:spPr>
          <a:xfrm>
            <a:off x="671513" y="274638"/>
            <a:ext cx="7800975" cy="5851525"/>
          </a:xfrm>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Bildobjekt 19" descr="Money money 073.jpg"/>
          <p:cNvPicPr>
            <a:picLocks noChangeAspect="1"/>
          </p:cNvPicPr>
          <p:nvPr>
            <p:ph/>
          </p:nvPr>
        </p:nvPicPr>
        <p:blipFill>
          <a:blip r:embed="rId2"/>
          <a:srcRect/>
          <a:stretch>
            <a:fillRect/>
          </a:stretch>
        </p:blipFill>
        <p:spPr>
          <a:xfrm>
            <a:off x="971550" y="549275"/>
            <a:ext cx="7181850" cy="5386388"/>
          </a:xfrm>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232</TotalTime>
  <Words>552</Words>
  <Application>Microsoft Office PowerPoint</Application>
  <PresentationFormat>On-screen Show (4:3)</PresentationFormat>
  <Paragraphs>121</Paragraphs>
  <Slides>19</Slides>
  <Notes>5</Notes>
  <HiddenSlides>0</HiddenSlides>
  <MMClips>0</MMClips>
  <ScaleCrop>false</ScaleCrop>
  <HeadingPairs>
    <vt:vector size="6" baseType="variant">
      <vt:variant>
        <vt:lpstr>Använt teckensnitt</vt:lpstr>
      </vt:variant>
      <vt:variant>
        <vt:i4>6</vt:i4>
      </vt:variant>
      <vt:variant>
        <vt:lpstr>Formgivningsmall</vt:lpstr>
      </vt:variant>
      <vt:variant>
        <vt:i4>3</vt:i4>
      </vt:variant>
      <vt:variant>
        <vt:lpstr>Bildrubriker</vt:lpstr>
      </vt:variant>
      <vt:variant>
        <vt:i4>19</vt:i4>
      </vt:variant>
    </vt:vector>
  </HeadingPairs>
  <TitlesOfParts>
    <vt:vector size="28" baseType="lpstr">
      <vt:lpstr>Calibri</vt:lpstr>
      <vt:lpstr>Arial</vt:lpstr>
      <vt:lpstr>Footlight MT Light</vt:lpstr>
      <vt:lpstr>Comic Sans MS</vt:lpstr>
      <vt:lpstr>Times New Roman</vt:lpstr>
      <vt:lpstr>Times</vt:lpstr>
      <vt:lpstr>Office-tema</vt:lpstr>
      <vt:lpstr>Office-tema</vt:lpstr>
      <vt:lpstr>Office-tema</vt:lpstr>
      <vt:lpstr> Rönnbyskolan</vt:lpstr>
      <vt:lpstr>Rönnbyskolan</vt:lpstr>
      <vt:lpstr>WHY we work in themes?</vt:lpstr>
      <vt:lpstr>Bild 4</vt:lpstr>
      <vt:lpstr>   HOW we organize our work in themes! </vt:lpstr>
      <vt:lpstr>The beginning of a theme. It can be a play, pictures or workshops. We try to provoke the pupils.</vt:lpstr>
      <vt:lpstr>Theme - walk through</vt:lpstr>
      <vt:lpstr>Bild 8</vt:lpstr>
      <vt:lpstr>Bild 9</vt:lpstr>
      <vt:lpstr>Bild 10</vt:lpstr>
      <vt:lpstr>Bild 11</vt:lpstr>
      <vt:lpstr>Brainstorming in the classroom</vt:lpstr>
      <vt:lpstr>  The main thread – the work in different subjects</vt:lpstr>
      <vt:lpstr> Goals in Swedish.  We describe the goals from the curriculum and how the pupils will achieve them.  </vt:lpstr>
      <vt:lpstr>Projectwork/study</vt:lpstr>
      <vt:lpstr>Open House</vt:lpstr>
      <vt:lpstr>Theachers Planning</vt:lpstr>
      <vt:lpstr>Bild 18</vt:lpstr>
      <vt:lpstr>Frequently asked questions (FAQ’s)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Rönnbyskolan</dc:title>
  <dc:creator>Maria</dc:creator>
  <cp:lastModifiedBy>Åsa och Tobias</cp:lastModifiedBy>
  <cp:revision>33</cp:revision>
  <dcterms:created xsi:type="dcterms:W3CDTF">2009-09-28T12:12:16Z</dcterms:created>
  <dcterms:modified xsi:type="dcterms:W3CDTF">2009-10-05T18:51:31Z</dcterms:modified>
</cp:coreProperties>
</file>